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5" r:id="rId33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tags" Target="tags/tag412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.xml" /><Relationship Id="rId11" Type="http://schemas.openxmlformats.org/officeDocument/2006/relationships/image" Target="../media/image6.png" /><Relationship Id="rId12" Type="http://schemas.openxmlformats.org/officeDocument/2006/relationships/tags" Target="../tags/tag6.xml" /><Relationship Id="rId13" Type="http://schemas.openxmlformats.org/officeDocument/2006/relationships/image" Target="../media/image7.png" /><Relationship Id="rId14" Type="http://schemas.openxmlformats.org/officeDocument/2006/relationships/tags" Target="../tags/tag7.xml" /><Relationship Id="rId15" Type="http://schemas.openxmlformats.org/officeDocument/2006/relationships/image" Target="../media/image8.png" /><Relationship Id="rId16" Type="http://schemas.openxmlformats.org/officeDocument/2006/relationships/tags" Target="../tags/tag8.xml" /><Relationship Id="rId17" Type="http://schemas.openxmlformats.org/officeDocument/2006/relationships/tags" Target="../tags/tag9.xml" /><Relationship Id="rId18" Type="http://schemas.openxmlformats.org/officeDocument/2006/relationships/tags" Target="../tags/tag10.xml" /><Relationship Id="rId19" Type="http://schemas.openxmlformats.org/officeDocument/2006/relationships/tags" Target="../tags/tag11.xml" /><Relationship Id="rId2" Type="http://schemas.openxmlformats.org/officeDocument/2006/relationships/tags" Target="../tags/tag1.xml" /><Relationship Id="rId20" Type="http://schemas.openxmlformats.org/officeDocument/2006/relationships/tags" Target="../tags/tag12.xml" /><Relationship Id="rId21" Type="http://schemas.openxmlformats.org/officeDocument/2006/relationships/tags" Target="../tags/tag13.xml" /><Relationship Id="rId22" Type="http://schemas.openxmlformats.org/officeDocument/2006/relationships/tags" Target="../tags/tag14.xml" /><Relationship Id="rId23" Type="http://schemas.openxmlformats.org/officeDocument/2006/relationships/tags" Target="../tags/tag15.xml" /><Relationship Id="rId24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tags" Target="../tags/tag2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17.xml" /><Relationship Id="rId4" Type="http://schemas.openxmlformats.org/officeDocument/2006/relationships/image" Target="../media/image10.png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31.xml" /><Relationship Id="rId4" Type="http://schemas.openxmlformats.org/officeDocument/2006/relationships/image" Target="../media/image10.png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tags" Target="../tags/tag48.xml" /><Relationship Id="rId13" Type="http://schemas.openxmlformats.org/officeDocument/2006/relationships/tags" Target="../tags/tag49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0.xml" /><Relationship Id="rId4" Type="http://schemas.openxmlformats.org/officeDocument/2006/relationships/image" Target="../media/image10.png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tags" Target="../tags/tag58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image" Target="../media/image12.png" /><Relationship Id="rId4" Type="http://schemas.openxmlformats.org/officeDocument/2006/relationships/tags" Target="../tags/tag52.xml" /><Relationship Id="rId5" Type="http://schemas.openxmlformats.org/officeDocument/2006/relationships/image" Target="../media/image13.png" /><Relationship Id="rId6" Type="http://schemas.openxmlformats.org/officeDocument/2006/relationships/tags" Target="../tags/tag53.xml" /><Relationship Id="rId7" Type="http://schemas.openxmlformats.org/officeDocument/2006/relationships/image" Target="../media/image14.png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5.png" /><Relationship Id="rId3" Type="http://schemas.openxmlformats.org/officeDocument/2006/relationships/tags" Target="../tags/tag63.xml" /><Relationship Id="rId4" Type="http://schemas.openxmlformats.org/officeDocument/2006/relationships/image" Target="../media/image16.png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17.png" /><Relationship Id="rId5" Type="http://schemas.openxmlformats.org/officeDocument/2006/relationships/tags" Target="../tags/tag74.xml" /><Relationship Id="rId6" Type="http://schemas.openxmlformats.org/officeDocument/2006/relationships/image" Target="../media/image18.png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image" Target="../media/image17.png" /><Relationship Id="rId5" Type="http://schemas.openxmlformats.org/officeDocument/2006/relationships/tags" Target="../tags/tag84.xml" /><Relationship Id="rId6" Type="http://schemas.openxmlformats.org/officeDocument/2006/relationships/image" Target="../media/image18.png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png" /><Relationship Id="rId10" Type="http://schemas.openxmlformats.org/officeDocument/2006/relationships/tags" Target="../tags/tag94.xml" /><Relationship Id="rId11" Type="http://schemas.openxmlformats.org/officeDocument/2006/relationships/image" Target="../media/image6.png" /><Relationship Id="rId12" Type="http://schemas.openxmlformats.org/officeDocument/2006/relationships/tags" Target="../tags/tag95.xml" /><Relationship Id="rId13" Type="http://schemas.openxmlformats.org/officeDocument/2006/relationships/image" Target="../media/image7.png" /><Relationship Id="rId14" Type="http://schemas.openxmlformats.org/officeDocument/2006/relationships/tags" Target="../tags/tag96.xml" /><Relationship Id="rId15" Type="http://schemas.openxmlformats.org/officeDocument/2006/relationships/image" Target="../media/image8.png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90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22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91.xml" /><Relationship Id="rId5" Type="http://schemas.openxmlformats.org/officeDocument/2006/relationships/image" Target="../media/image3.png" /><Relationship Id="rId6" Type="http://schemas.openxmlformats.org/officeDocument/2006/relationships/tags" Target="../tags/tag92.xml" /><Relationship Id="rId7" Type="http://schemas.openxmlformats.org/officeDocument/2006/relationships/image" Target="../media/image4.png" /><Relationship Id="rId8" Type="http://schemas.openxmlformats.org/officeDocument/2006/relationships/tags" Target="../tags/tag93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21.png" /><Relationship Id="rId5" Type="http://schemas.openxmlformats.org/officeDocument/2006/relationships/tags" Target="../tags/tag105.xml" /><Relationship Id="rId6" Type="http://schemas.openxmlformats.org/officeDocument/2006/relationships/image" Target="../media/image22.pn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2.xml" /><Relationship Id="rId3" Type="http://schemas.openxmlformats.org/officeDocument/2006/relationships/image" Target="../media/image17.png" /><Relationship Id="rId4" Type="http://schemas.openxmlformats.org/officeDocument/2006/relationships/tags" Target="../tags/tag113.xml" /><Relationship Id="rId5" Type="http://schemas.openxmlformats.org/officeDocument/2006/relationships/image" Target="../media/image18.png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54.xml" /><Relationship Id="rId3" Type="http://schemas.openxmlformats.org/officeDocument/2006/relationships/image" Target="../media/image24.png" /><Relationship Id="rId4" Type="http://schemas.openxmlformats.org/officeDocument/2006/relationships/tags" Target="../tags/tag155.xml" /><Relationship Id="rId5" Type="http://schemas.openxmlformats.org/officeDocument/2006/relationships/image" Target="../media/image25.png" /><Relationship Id="rId6" Type="http://schemas.openxmlformats.org/officeDocument/2006/relationships/tags" Target="../tags/tag156.xml" /><Relationship Id="rId7" Type="http://schemas.openxmlformats.org/officeDocument/2006/relationships/image" Target="../media/image26.png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336403-BF31-4DB5-A3B3-D9854C19B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C33FD5-33F1-4E56-9241-A8870B541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2E3FF-91D9-46ED-8615-E50002A61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A17C74-EBDE-4DC3-8AB2-AB41D3169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044BE9-6634-4082-A524-2B3AC0002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EAF6C3-520A-43BC-87F9-3EA859B33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151427-52AF-45FD-989C-1E4CE80F2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8AF4FD-F1F0-4351-8E42-AFFCB6F2E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2D95C8-2F31-40B5-99E2-B91E5EE6D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C3D67-5E32-4217-8E56-C1AAC5CB6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096FAE-59E9-473A-9E85-0FA9FC004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6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22" Type="http://schemas.openxmlformats.org/officeDocument/2006/relationships/tags" Target="../tags/tag166.xml" /><Relationship Id="rId23" Type="http://schemas.openxmlformats.org/officeDocument/2006/relationships/tags" Target="../tags/tag167.xml" /><Relationship Id="rId24" Type="http://schemas.openxmlformats.org/officeDocument/2006/relationships/tags" Target="../tags/tag16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tags" Target="../tags/tag187.xml" /><Relationship Id="rId19" Type="http://schemas.openxmlformats.org/officeDocument/2006/relationships/tags" Target="../tags/tag18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22" Type="http://schemas.openxmlformats.org/officeDocument/2006/relationships/tags" Target="../tags/tag191.xml" /><Relationship Id="rId23" Type="http://schemas.openxmlformats.org/officeDocument/2006/relationships/tags" Target="../tags/tag192.xml" /><Relationship Id="rId24" Type="http://schemas.openxmlformats.org/officeDocument/2006/relationships/tags" Target="../tags/tag193.xml" /><Relationship Id="rId25" Type="http://schemas.openxmlformats.org/officeDocument/2006/relationships/tags" Target="../tags/tag194.xml" /><Relationship Id="rId26" Type="http://schemas.openxmlformats.org/officeDocument/2006/relationships/tags" Target="../tags/tag195.xml" /><Relationship Id="rId27" Type="http://schemas.openxmlformats.org/officeDocument/2006/relationships/tags" Target="../tags/tag196.xml" /><Relationship Id="rId28" Type="http://schemas.openxmlformats.org/officeDocument/2006/relationships/tags" Target="../tags/tag197.xml" /><Relationship Id="rId29" Type="http://schemas.openxmlformats.org/officeDocument/2006/relationships/tags" Target="../tags/tag198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07.xml" /><Relationship Id="rId17" Type="http://schemas.openxmlformats.org/officeDocument/2006/relationships/tags" Target="../tags/tag208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0.png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image" Target="../media/image21.png" /><Relationship Id="rId7" Type="http://schemas.openxmlformats.org/officeDocument/2006/relationships/tags" Target="../tags/tag201.xml" /><Relationship Id="rId8" Type="http://schemas.openxmlformats.org/officeDocument/2006/relationships/image" Target="../media/image22.png" /><Relationship Id="rId9" Type="http://schemas.openxmlformats.org/officeDocument/2006/relationships/tags" Target="../tags/tag2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image" Target="../media/image29.png" /><Relationship Id="rId13" Type="http://schemas.openxmlformats.org/officeDocument/2006/relationships/tags" Target="../tags/tag21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0.png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image" Target="../media/image21.png" /><Relationship Id="rId7" Type="http://schemas.openxmlformats.org/officeDocument/2006/relationships/tags" Target="../tags/tag211.xml" /><Relationship Id="rId8" Type="http://schemas.openxmlformats.org/officeDocument/2006/relationships/image" Target="../media/image22.png" /><Relationship Id="rId9" Type="http://schemas.openxmlformats.org/officeDocument/2006/relationships/tags" Target="../tags/tag2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0.png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image" Target="../media/image21.png" /><Relationship Id="rId7" Type="http://schemas.openxmlformats.org/officeDocument/2006/relationships/tags" Target="../tags/tag218.xml" /><Relationship Id="rId8" Type="http://schemas.openxmlformats.org/officeDocument/2006/relationships/image" Target="../media/image22.png" /><Relationship Id="rId9" Type="http://schemas.openxmlformats.org/officeDocument/2006/relationships/tags" Target="../tags/tag2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image" Target="../media/image29.png" /><Relationship Id="rId13" Type="http://schemas.openxmlformats.org/officeDocument/2006/relationships/tags" Target="../tags/tag23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0.png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image" Target="../media/image21.png" /><Relationship Id="rId7" Type="http://schemas.openxmlformats.org/officeDocument/2006/relationships/tags" Target="../tags/tag228.xml" /><Relationship Id="rId8" Type="http://schemas.openxmlformats.org/officeDocument/2006/relationships/image" Target="../media/image22.png" /><Relationship Id="rId9" Type="http://schemas.openxmlformats.org/officeDocument/2006/relationships/tags" Target="../tags/tag2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image" Target="../media/image29.png" /><Relationship Id="rId13" Type="http://schemas.openxmlformats.org/officeDocument/2006/relationships/tags" Target="../tags/tag239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0.png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image" Target="../media/image21.png" /><Relationship Id="rId7" Type="http://schemas.openxmlformats.org/officeDocument/2006/relationships/tags" Target="../tags/tag235.xml" /><Relationship Id="rId8" Type="http://schemas.openxmlformats.org/officeDocument/2006/relationships/image" Target="../media/image22.png" /><Relationship Id="rId9" Type="http://schemas.openxmlformats.org/officeDocument/2006/relationships/tags" Target="../tags/tag2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image" Target="../media/image29.png" /><Relationship Id="rId13" Type="http://schemas.openxmlformats.org/officeDocument/2006/relationships/tags" Target="../tags/tag246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0.png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image" Target="../media/image21.png" /><Relationship Id="rId7" Type="http://schemas.openxmlformats.org/officeDocument/2006/relationships/tags" Target="../tags/tag242.xml" /><Relationship Id="rId8" Type="http://schemas.openxmlformats.org/officeDocument/2006/relationships/image" Target="../media/image22.png" /><Relationship Id="rId9" Type="http://schemas.openxmlformats.org/officeDocument/2006/relationships/tags" Target="../tags/tag24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image" Target="../media/image29.png" /><Relationship Id="rId13" Type="http://schemas.openxmlformats.org/officeDocument/2006/relationships/tags" Target="../tags/tag25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0.png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image" Target="../media/image21.png" /><Relationship Id="rId7" Type="http://schemas.openxmlformats.org/officeDocument/2006/relationships/tags" Target="../tags/tag249.xml" /><Relationship Id="rId8" Type="http://schemas.openxmlformats.org/officeDocument/2006/relationships/image" Target="../media/image22.png" /><Relationship Id="rId9" Type="http://schemas.openxmlformats.org/officeDocument/2006/relationships/tags" Target="../tags/tag25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0.png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image" Target="../media/image21.png" /><Relationship Id="rId7" Type="http://schemas.openxmlformats.org/officeDocument/2006/relationships/tags" Target="../tags/tag256.xml" /><Relationship Id="rId8" Type="http://schemas.openxmlformats.org/officeDocument/2006/relationships/image" Target="../media/image22.png" /><Relationship Id="rId9" Type="http://schemas.openxmlformats.org/officeDocument/2006/relationships/tags" Target="../tags/tag25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image" Target="../media/image29.png" /><Relationship Id="rId13" Type="http://schemas.openxmlformats.org/officeDocument/2006/relationships/tags" Target="../tags/tag270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0.png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image" Target="../media/image21.png" /><Relationship Id="rId7" Type="http://schemas.openxmlformats.org/officeDocument/2006/relationships/tags" Target="../tags/tag266.xml" /><Relationship Id="rId8" Type="http://schemas.openxmlformats.org/officeDocument/2006/relationships/image" Target="../media/image22.png" /><Relationship Id="rId9" Type="http://schemas.openxmlformats.org/officeDocument/2006/relationships/tags" Target="../tags/tag26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5.xml" /><Relationship Id="rId11" Type="http://schemas.openxmlformats.org/officeDocument/2006/relationships/tags" Target="../tags/tag276.xml" /><Relationship Id="rId12" Type="http://schemas.openxmlformats.org/officeDocument/2006/relationships/image" Target="../media/image29.png" /><Relationship Id="rId13" Type="http://schemas.openxmlformats.org/officeDocument/2006/relationships/tags" Target="../tags/tag27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0.png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image" Target="../media/image21.png" /><Relationship Id="rId7" Type="http://schemas.openxmlformats.org/officeDocument/2006/relationships/tags" Target="../tags/tag273.xml" /><Relationship Id="rId8" Type="http://schemas.openxmlformats.org/officeDocument/2006/relationships/image" Target="../media/image22.png" /><Relationship Id="rId9" Type="http://schemas.openxmlformats.org/officeDocument/2006/relationships/tags" Target="../tags/tag27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2.xml" /><Relationship Id="rId11" Type="http://schemas.openxmlformats.org/officeDocument/2006/relationships/tags" Target="../tags/tag283.xml" /><Relationship Id="rId12" Type="http://schemas.openxmlformats.org/officeDocument/2006/relationships/image" Target="../media/image29.png" /><Relationship Id="rId13" Type="http://schemas.openxmlformats.org/officeDocument/2006/relationships/tags" Target="../tags/tag284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0.png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image" Target="../media/image21.png" /><Relationship Id="rId7" Type="http://schemas.openxmlformats.org/officeDocument/2006/relationships/tags" Target="../tags/tag280.xml" /><Relationship Id="rId8" Type="http://schemas.openxmlformats.org/officeDocument/2006/relationships/image" Target="../media/image22.png" /><Relationship Id="rId9" Type="http://schemas.openxmlformats.org/officeDocument/2006/relationships/tags" Target="../tags/tag28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image" Target="../media/image29.png" /><Relationship Id="rId13" Type="http://schemas.openxmlformats.org/officeDocument/2006/relationships/tags" Target="../tags/tag29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0.png" /><Relationship Id="rId4" Type="http://schemas.openxmlformats.org/officeDocument/2006/relationships/tags" Target="../tags/tag285.xml" /><Relationship Id="rId5" Type="http://schemas.openxmlformats.org/officeDocument/2006/relationships/tags" Target="../tags/tag286.xml" /><Relationship Id="rId6" Type="http://schemas.openxmlformats.org/officeDocument/2006/relationships/image" Target="../media/image21.png" /><Relationship Id="rId7" Type="http://schemas.openxmlformats.org/officeDocument/2006/relationships/tags" Target="../tags/tag287.xml" /><Relationship Id="rId8" Type="http://schemas.openxmlformats.org/officeDocument/2006/relationships/image" Target="../media/image22.png" /><Relationship Id="rId9" Type="http://schemas.openxmlformats.org/officeDocument/2006/relationships/tags" Target="../tags/tag28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image" Target="../media/image29.png" /><Relationship Id="rId13" Type="http://schemas.openxmlformats.org/officeDocument/2006/relationships/tags" Target="../tags/tag298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0.png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image" Target="../media/image21.png" /><Relationship Id="rId7" Type="http://schemas.openxmlformats.org/officeDocument/2006/relationships/tags" Target="../tags/tag294.xml" /><Relationship Id="rId8" Type="http://schemas.openxmlformats.org/officeDocument/2006/relationships/image" Target="../media/image22.png" /><Relationship Id="rId9" Type="http://schemas.openxmlformats.org/officeDocument/2006/relationships/tags" Target="../tags/tag29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image" Target="../media/image29.png" /><Relationship Id="rId13" Type="http://schemas.openxmlformats.org/officeDocument/2006/relationships/tags" Target="../tags/tag305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0.png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image" Target="../media/image21.png" /><Relationship Id="rId7" Type="http://schemas.openxmlformats.org/officeDocument/2006/relationships/tags" Target="../tags/tag301.xml" /><Relationship Id="rId8" Type="http://schemas.openxmlformats.org/officeDocument/2006/relationships/image" Target="../media/image22.png" /><Relationship Id="rId9" Type="http://schemas.openxmlformats.org/officeDocument/2006/relationships/tags" Target="../tags/tag30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image" Target="../media/image29.png" /><Relationship Id="rId13" Type="http://schemas.openxmlformats.org/officeDocument/2006/relationships/tags" Target="../tags/tag31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0.png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image" Target="../media/image21.png" /><Relationship Id="rId7" Type="http://schemas.openxmlformats.org/officeDocument/2006/relationships/tags" Target="../tags/tag308.xml" /><Relationship Id="rId8" Type="http://schemas.openxmlformats.org/officeDocument/2006/relationships/image" Target="../media/image22.png" /><Relationship Id="rId9" Type="http://schemas.openxmlformats.org/officeDocument/2006/relationships/tags" Target="../tags/tag30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image" Target="../media/image29.png" /><Relationship Id="rId13" Type="http://schemas.openxmlformats.org/officeDocument/2006/relationships/tags" Target="../tags/tag319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20.png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image" Target="../media/image21.png" /><Relationship Id="rId7" Type="http://schemas.openxmlformats.org/officeDocument/2006/relationships/tags" Target="../tags/tag315.xml" /><Relationship Id="rId8" Type="http://schemas.openxmlformats.org/officeDocument/2006/relationships/image" Target="../media/image22.png" /><Relationship Id="rId9" Type="http://schemas.openxmlformats.org/officeDocument/2006/relationships/tags" Target="../tags/tag3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image" Target="../media/image29.png" /><Relationship Id="rId13" Type="http://schemas.openxmlformats.org/officeDocument/2006/relationships/tags" Target="../tags/tag326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20.png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image" Target="../media/image21.png" /><Relationship Id="rId7" Type="http://schemas.openxmlformats.org/officeDocument/2006/relationships/tags" Target="../tags/tag322.xml" /><Relationship Id="rId8" Type="http://schemas.openxmlformats.org/officeDocument/2006/relationships/image" Target="../media/image22.png" /><Relationship Id="rId9" Type="http://schemas.openxmlformats.org/officeDocument/2006/relationships/tags" Target="../tags/tag32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image" Target="../media/image29.png" /><Relationship Id="rId13" Type="http://schemas.openxmlformats.org/officeDocument/2006/relationships/tags" Target="../tags/tag333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image" Target="../media/image21.png" /><Relationship Id="rId7" Type="http://schemas.openxmlformats.org/officeDocument/2006/relationships/tags" Target="../tags/tag329.xml" /><Relationship Id="rId8" Type="http://schemas.openxmlformats.org/officeDocument/2006/relationships/image" Target="../media/image22.png" /><Relationship Id="rId9" Type="http://schemas.openxmlformats.org/officeDocument/2006/relationships/tags" Target="../tags/tag33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42.xml" /><Relationship Id="rId17" Type="http://schemas.openxmlformats.org/officeDocument/2006/relationships/tags" Target="../tags/tag343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0.png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image" Target="../media/image21.png" /><Relationship Id="rId7" Type="http://schemas.openxmlformats.org/officeDocument/2006/relationships/tags" Target="../tags/tag336.xml" /><Relationship Id="rId8" Type="http://schemas.openxmlformats.org/officeDocument/2006/relationships/image" Target="../media/image22.png" /><Relationship Id="rId9" Type="http://schemas.openxmlformats.org/officeDocument/2006/relationships/tags" Target="../tags/tag33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8.xml" /><Relationship Id="rId11" Type="http://schemas.openxmlformats.org/officeDocument/2006/relationships/tags" Target="../tags/tag349.xml" /><Relationship Id="rId12" Type="http://schemas.openxmlformats.org/officeDocument/2006/relationships/image" Target="../media/image29.png" /><Relationship Id="rId13" Type="http://schemas.openxmlformats.org/officeDocument/2006/relationships/tags" Target="../tags/tag350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0.png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image" Target="../media/image21.png" /><Relationship Id="rId7" Type="http://schemas.openxmlformats.org/officeDocument/2006/relationships/tags" Target="../tags/tag346.xml" /><Relationship Id="rId8" Type="http://schemas.openxmlformats.org/officeDocument/2006/relationships/image" Target="../media/image22.png" /><Relationship Id="rId9" Type="http://schemas.openxmlformats.org/officeDocument/2006/relationships/tags" Target="../tags/tag34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5.xml" /><Relationship Id="rId11" Type="http://schemas.openxmlformats.org/officeDocument/2006/relationships/tags" Target="../tags/tag356.xml" /><Relationship Id="rId12" Type="http://schemas.openxmlformats.org/officeDocument/2006/relationships/tags" Target="../tags/tag357.xml" /><Relationship Id="rId13" Type="http://schemas.openxmlformats.org/officeDocument/2006/relationships/tags" Target="../tags/tag358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59.xml" /><Relationship Id="rId17" Type="http://schemas.openxmlformats.org/officeDocument/2006/relationships/tags" Target="../tags/tag360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0.png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image" Target="../media/image21.png" /><Relationship Id="rId7" Type="http://schemas.openxmlformats.org/officeDocument/2006/relationships/tags" Target="../tags/tag353.xml" /><Relationship Id="rId8" Type="http://schemas.openxmlformats.org/officeDocument/2006/relationships/image" Target="../media/image22.png" /><Relationship Id="rId9" Type="http://schemas.openxmlformats.org/officeDocument/2006/relationships/tags" Target="../tags/tag35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5.xml" /><Relationship Id="rId11" Type="http://schemas.openxmlformats.org/officeDocument/2006/relationships/tags" Target="../tags/tag366.xml" /><Relationship Id="rId12" Type="http://schemas.openxmlformats.org/officeDocument/2006/relationships/tags" Target="../tags/tag367.xml" /><Relationship Id="rId13" Type="http://schemas.openxmlformats.org/officeDocument/2006/relationships/tags" Target="../tags/tag368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69.xml" /><Relationship Id="rId17" Type="http://schemas.openxmlformats.org/officeDocument/2006/relationships/tags" Target="../tags/tag370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0.png" /><Relationship Id="rId4" Type="http://schemas.openxmlformats.org/officeDocument/2006/relationships/tags" Target="../tags/tag361.xml" /><Relationship Id="rId5" Type="http://schemas.openxmlformats.org/officeDocument/2006/relationships/tags" Target="../tags/tag362.xml" /><Relationship Id="rId6" Type="http://schemas.openxmlformats.org/officeDocument/2006/relationships/image" Target="../media/image21.png" /><Relationship Id="rId7" Type="http://schemas.openxmlformats.org/officeDocument/2006/relationships/tags" Target="../tags/tag363.xml" /><Relationship Id="rId8" Type="http://schemas.openxmlformats.org/officeDocument/2006/relationships/image" Target="../media/image22.png" /><Relationship Id="rId9" Type="http://schemas.openxmlformats.org/officeDocument/2006/relationships/tags" Target="../tags/tag36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5.xml" /><Relationship Id="rId11" Type="http://schemas.openxmlformats.org/officeDocument/2006/relationships/tags" Target="../tags/tag376.xml" /><Relationship Id="rId12" Type="http://schemas.openxmlformats.org/officeDocument/2006/relationships/image" Target="../media/image29.png" /><Relationship Id="rId13" Type="http://schemas.openxmlformats.org/officeDocument/2006/relationships/tags" Target="../tags/tag377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0.png" /><Relationship Id="rId4" Type="http://schemas.openxmlformats.org/officeDocument/2006/relationships/tags" Target="../tags/tag371.xml" /><Relationship Id="rId5" Type="http://schemas.openxmlformats.org/officeDocument/2006/relationships/tags" Target="../tags/tag372.xml" /><Relationship Id="rId6" Type="http://schemas.openxmlformats.org/officeDocument/2006/relationships/image" Target="../media/image21.png" /><Relationship Id="rId7" Type="http://schemas.openxmlformats.org/officeDocument/2006/relationships/tags" Target="../tags/tag373.xml" /><Relationship Id="rId8" Type="http://schemas.openxmlformats.org/officeDocument/2006/relationships/image" Target="../media/image22.png" /><Relationship Id="rId9" Type="http://schemas.openxmlformats.org/officeDocument/2006/relationships/tags" Target="../tags/tag374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2.xml" /><Relationship Id="rId11" Type="http://schemas.openxmlformats.org/officeDocument/2006/relationships/tags" Target="../tags/tag383.xml" /><Relationship Id="rId12" Type="http://schemas.openxmlformats.org/officeDocument/2006/relationships/tags" Target="../tags/tag384.xml" /><Relationship Id="rId13" Type="http://schemas.openxmlformats.org/officeDocument/2006/relationships/tags" Target="../tags/tag385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386.xml" /><Relationship Id="rId17" Type="http://schemas.openxmlformats.org/officeDocument/2006/relationships/tags" Target="../tags/tag387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20.png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image" Target="../media/image21.png" /><Relationship Id="rId7" Type="http://schemas.openxmlformats.org/officeDocument/2006/relationships/tags" Target="../tags/tag380.xml" /><Relationship Id="rId8" Type="http://schemas.openxmlformats.org/officeDocument/2006/relationships/image" Target="../media/image22.png" /><Relationship Id="rId9" Type="http://schemas.openxmlformats.org/officeDocument/2006/relationships/tags" Target="../tags/tag38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2.xml" /><Relationship Id="rId11" Type="http://schemas.openxmlformats.org/officeDocument/2006/relationships/tags" Target="../tags/tag393.xml" /><Relationship Id="rId12" Type="http://schemas.openxmlformats.org/officeDocument/2006/relationships/image" Target="../media/image29.png" /><Relationship Id="rId13" Type="http://schemas.openxmlformats.org/officeDocument/2006/relationships/tags" Target="../tags/tag394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20.png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image" Target="../media/image21.png" /><Relationship Id="rId7" Type="http://schemas.openxmlformats.org/officeDocument/2006/relationships/tags" Target="../tags/tag390.xml" /><Relationship Id="rId8" Type="http://schemas.openxmlformats.org/officeDocument/2006/relationships/image" Target="../media/image22.png" /><Relationship Id="rId9" Type="http://schemas.openxmlformats.org/officeDocument/2006/relationships/tags" Target="../tags/tag39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image" Target="../media/image27.png" /><Relationship Id="rId15" Type="http://schemas.openxmlformats.org/officeDocument/2006/relationships/image" Target="../media/image28.svg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20.png" /><Relationship Id="rId4" Type="http://schemas.openxmlformats.org/officeDocument/2006/relationships/tags" Target="../tags/tag395.xml" /><Relationship Id="rId5" Type="http://schemas.openxmlformats.org/officeDocument/2006/relationships/tags" Target="../tags/tag396.xml" /><Relationship Id="rId6" Type="http://schemas.openxmlformats.org/officeDocument/2006/relationships/image" Target="../media/image21.png" /><Relationship Id="rId7" Type="http://schemas.openxmlformats.org/officeDocument/2006/relationships/tags" Target="../tags/tag397.xml" /><Relationship Id="rId8" Type="http://schemas.openxmlformats.org/officeDocument/2006/relationships/image" Target="../media/image22.png" /><Relationship Id="rId9" Type="http://schemas.openxmlformats.org/officeDocument/2006/relationships/tags" Target="../tags/tag39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image" Target="../media/image29.png" /><Relationship Id="rId13" Type="http://schemas.openxmlformats.org/officeDocument/2006/relationships/tags" Target="../tags/tag411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20.png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image" Target="../media/image21.png" /><Relationship Id="rId7" Type="http://schemas.openxmlformats.org/officeDocument/2006/relationships/tags" Target="../tags/tag407.xml" /><Relationship Id="rId8" Type="http://schemas.openxmlformats.org/officeDocument/2006/relationships/image" Target="../media/image22.png" /><Relationship Id="rId9" Type="http://schemas.openxmlformats.org/officeDocument/2006/relationships/tags" Target="../tags/tag408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143220045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21690" y="1758950"/>
            <a:ext cx="9584690" cy="1090930"/>
          </a:xfrm>
        </p:spPr>
        <p:txBody>
          <a:bodyPr/>
          <a:lstStyle/>
          <a:p>
            <a:r>
              <a:rPr lang="zh-CN" altLang="en-US" sz="4800">
                <a:solidFill>
                  <a:schemeClr val="accent1"/>
                </a:solidFill>
                <a:latin typeface="仿宋" panose="02010609060101010101" charset="-122"/>
                <a:ea typeface="微软雅黑"/>
              </a:rPr>
              <a:t>DL食品有限公司员工激励模式研究</a:t>
            </a:r>
            <a:endParaRPr lang="zh-CN" altLang="en-US" sz="4800">
              <a:solidFill>
                <a:schemeClr val="accent1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703243" y="3271167"/>
            <a:ext cx="5821200" cy="414000"/>
          </a:xfrm>
        </p:spPr>
        <p:txBody>
          <a:bodyPr>
            <a:noAutofit/>
          </a:bodyPr>
          <a:lstStyle/>
          <a:p>
            <a:r>
              <a:rPr lang="zh-CN" altLang="zh-CN" sz="2400">
                <a:solidFill>
                  <a:schemeClr val="tx1"/>
                </a:solidFill>
                <a:latin typeface="仿宋" panose="02010609060101010101" charset="-122"/>
              </a:rPr>
              <a:t> </a:t>
            </a:r>
            <a:endParaRPr lang="zh-CN" altLang="zh-CN" sz="2400">
              <a:solidFill>
                <a:schemeClr val="tx1"/>
              </a:solidFill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18180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一、引言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三、员工激励模式改进措施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2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4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6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7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8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19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二、DL食品有限公司员工激励现状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0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1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2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四、结论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4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1410970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6"/>
            </p:custDataLst>
          </p:nvPr>
        </p:nvSpPr>
        <p:spPr>
          <a:xfrm>
            <a:off x="1409700" y="507809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7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8"/>
            </p:custDataLst>
          </p:nvPr>
        </p:nvSpPr>
        <p:spPr>
          <a:xfrm>
            <a:off x="6603365" y="34182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一、引言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一、引言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经济的发展和市场竞争的加剧，人力资源成为了企业发展的关键因素。员工激励作为人力资源管理的重要环节，对于提高员工工作积极性和企业绩效具有重要作用。DL食品有限公司作为一家快速发展的食品企业，建立科学、合理的员工激励模式，有助于提升员工满意度、降低离职率，并促进企业的可持续发展。本次演示旨在研究DL食品有限公司的员工激励模式，分析其存在的问题，并提出相应的改进措施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二、DL食品有限公司员工激励现状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二、DL食品有限公司员工激励现状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DL食品有限公司目前的员工激励模式主要包括薪酬激励、奖金激励、晋升激励等方面。然而，通过调查发现，这些激励措施在实际操作中存在一些问题。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二、DL食品有限公司员工激励现状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1、薪酬激励不公平：部分员工反映薪酬水平较低，且内部薪酬差距较大，导致员工对薪酬的满意度不高。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二、DL食品有限公司员工激励现状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2、奖金激励效果不明显：尽管公司设立了绩效奖金制度，但实际执行中存在考核标准不明确、奖励额度不足等问题，导致奖金的激励效果不佳。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二、DL食品有限公司员工激励现状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3、晋升激励渠道不畅：公司晋升体系不够完善，晋升标准不明确，且晋升机会较少，使员工对晋升失去信心。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三、员工激励模式改进措施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针对以上问题，本次演示提出以下改进措施：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1、优化薪酬体系：通过市场调查，确定合理的薪酬水平，并减小内部薪酬差距，提高员工对薪酬的满意度。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2、完善奖金制度：明确奖金考核标准，合理设定奖励额度，使奖金真正成为激励员工的有效手段。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3、建立完善的晋升通道：完善公司晋升体系，明确晋升标准，增加晋升机会，激发员工的职业发展动力。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4、引入非物质激励：非物质激励包括提供培训机会、创造良好的工作环境、给予荣誉表彰等。通过非物质激励，可以提高员工的归属感和忠诚度。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5、实施员工持股计划：通过让员工持有公司股份，使员工成为公司的股东，分享公司的利润和成长。这种激励方式可以极大地提高员工的工作积极性和忠诚度。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6、强化企业文化建设：优秀的企业文化可以增强员工的凝聚力和向心力，提高员工的归属感。通过举办各种企业文化活动，加强员工之间的交流与合作，形成良好的工作氛围。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7、建立完善的绩效考核体系：通过制定合理的考核标准和方法，对员工的工作表现进行客观、公正的评价。考核结果应与晋升、薪酬等激励措施紧密结合，以提高考核的实效性。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8、提供个性化的激励方案：针对不同员工的个性化需求，制定个性化的激励方案。例如，对年轻员工提供更多的培训和发展机会，对中年员工提供更好的福利待遇等。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9、强化激励机制的执行力：公司应加强对激励机制的监管力度，确保各项激励措施的有效执行。同时，对执行不力的部门或个人应进行问责和整改。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三、员工激励模式改进措施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10、定期评估和调整激励机制：公司应定期对激励机制进行评估和调整，以确保其适应企业发展的需要和市场环境的变化。通过及时调整和完善激励机制，确保其持续发挥有效作用。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四、结论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四、结论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通过对DL食品有限公司员工激励模式的研究和分析，本次演示提出了相应的改进措施。这些措施旨在优化薪酬体系、完善奖金制度、建立晋升通道、引入非物质激励、实施员工持股计划、强化企业文化建设、建立完善的绩效考核体系、提供个性化的激励方案、强化执行力以及定期评估和调整激励机制等方面。通过这些措施的实施，有望解决公司当前存在的问题，提高员工的满意度和工作积极性，促进企业的可持续发展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参考内容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一、引言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一、引言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95后年轻人逐渐成为职场的主力军，如何有效地激励他们，提高工作积极性和效率，成为企业面临的重要问题。特别是对于基层员工，他们的满意度和忠诚度对于企业的稳定发展至关重要。本次演示以GN食品有限公司为例，探讨95后基层员工的激励策略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二、95后基层员工特点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二、95后基层员工特点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95后员工成长于信息爆炸的时代，他们拥有更加活跃的思维，更强的自我意识，更加注重个人成长和职业发展。同时，他们对于工作环境的舒适度、工作内容和方式的灵活性也有更高的要求。因此，对于95后基层员工的激励，需要充分考虑他们的个性特点和需求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4" name="组合 3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10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/>
                <a:ea typeface="微软雅黑"/>
                <a:sym typeface="+mn-ea"/>
              </a:rPr>
              <a:t>三、激励策略建议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/>
              <a:ea typeface="微软雅黑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圆角矩形 43"/>
          <p:cNvSpPr/>
          <p:nvPr>
            <p:custDataLst>
              <p:tags r:id="rId12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5" name="椭圆 44"/>
          <p:cNvSpPr/>
          <p:nvPr>
            <p:custDataLst>
              <p:tags r:id="rId13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三、激励策略建议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8307d220a7d0a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3400">
              <a:lnSpc>
                <a:spcPct val="140000"/>
              </a:lnSpc>
              <a:buBlip>
                <a:blip r:embed="rId12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1、薪酬福利：合理的薪酬福利是激励基层员工的基础。除了提供有竞争力的薪资，还需要员工的福利待遇，如健康保险、年假等。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https://d.book118.com/226143220045010040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custom20177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树叶手绘风总结报告"/>
  <p:tag name="KSO_WM_UNIT_TYPE" val="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1"/>
  <p:tag name="KSO_WM_UNIT_DIAGRAM_ISNUMVISUAL" val="0"/>
  <p:tag name="KSO_WM_UNIT_DIAGRAM_ISREFERUNIT" val="0"/>
  <p:tag name="KSO_WM_UNIT_HIGHLIGHT" val="0"/>
  <p:tag name="KSO_WM_UNIT_ID" val="custom20177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2"/>
</p:tagLst>
</file>

<file path=ppt/tags/tag171.xml><?xml version="1.0" encoding="utf-8"?>
<p:tagLst xmlns:p="http://schemas.openxmlformats.org/presentationml/2006/main">
  <p:tag name="KSO_WM_BEAUTIFY_FLAG" val="#wm#"/>
  <p:tag name="KSO_WM_COMBINE_RELATE_SLIDE_ID" val="background20176890_1"/>
  <p:tag name="KSO_WM_SLIDE_ID" val="custom20177418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1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4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4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4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4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5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5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5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7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7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9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39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4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4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1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120">
      <a:dk1>
        <a:srgbClr val="000000"/>
      </a:dk1>
      <a:lt1>
        <a:srgbClr val="FFFFFF"/>
      </a:lt1>
      <a:dk2>
        <a:srgbClr val="ECF4EC"/>
      </a:dk2>
      <a:lt2>
        <a:srgbClr val="FFFFFF"/>
      </a:lt2>
      <a:accent1>
        <a:srgbClr val="238C3B"/>
      </a:accent1>
      <a:accent2>
        <a:srgbClr val="508834"/>
      </a:accent2>
      <a:accent3>
        <a:srgbClr val="63822C"/>
      </a:accent3>
      <a:accent4>
        <a:srgbClr val="727C27"/>
      </a:accent4>
      <a:accent5>
        <a:srgbClr val="7E7427"/>
      </a:accent5>
      <a:accent6>
        <a:srgbClr val="896D2A"/>
      </a:accent6>
      <a:hlink>
        <a:srgbClr val="1371ED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30</Slides>
  <Notes>29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8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DL食品有限公司员工激励模式研究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2024-09-06T14:40:24.438</cp:lastPrinted>
  <dcterms:created xsi:type="dcterms:W3CDTF">2024-09-06T06:40:24Z</dcterms:created>
  <dcterms:modified xsi:type="dcterms:W3CDTF">2024-09-06T06:40:31Z</dcterms:modified>
</cp:coreProperties>
</file>