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495D6-3BF3-494E-93FC-F6356667D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1B876-E698-4314-A5AB-9E32FB9C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B680B-A4A1-47FD-94A9-60DB24111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B54F8-8618-4051-AD65-055A4D533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E5AC7F-FFE9-4D26-9078-337619751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34FB1-4246-488B-B225-923640057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39766A-73DF-4F23-8A70-EE6D59101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C1AC7-5FE5-41EB-BB14-39705F736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098C0-67FE-4D2F-8D7F-574AA1E54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90AAA-40E0-4989-A16B-C1D7F46A4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FA3DF-AD99-4B75-A72C-F8D9DD304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4411522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区域卫生信息管理平台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平台概述与目标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平台架构与技术支撑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数据采集、整合与共享机制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平台功能与应用场景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平台实施、运营与维护计划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平台效益评估与持续改进方向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平台概述与目标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区域卫生信息管理平台是一个综合性的卫生信息管理与服务平台，旨在整合和优化区域内的卫生信息资源，提升卫生服务效率和质量。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综合性信息管理平台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平台通过实现跨部门、跨机构的卫生信息共享，促进卫生信息的有效利用，为政府决策、卫生服务提供和居民健康管理提供支持。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跨部门、跨机构信息共享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区域卫生信息管理平台定义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提升卫生服务效率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通过平台的建设，实现卫生信息的快速传递和高效利用，提高卫生服务的响应速度和准确性。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促进健康管理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平台提供个人健康管理功能，帮助居民更好地了解自身健康状况，促进健康行为的形成。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支持政府决策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平台汇聚大量卫生数据，为政府制定卫生政策、评估卫生服务效果提供数据支持。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发达国家在区域卫生信息管理平台建设方面起步较早，已形成了较为完善的体系，如美国的健康信息交换平台（HIE）和欧洲的电子健康记录交换平台（EHR）。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542" r="2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我国近年来加大了对区域卫生信息管理平台的投入和建设力度，已建成了多个省级、市级平台，但在信息共享、数据标准等方面仍需进一步完善。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未来区域卫生信息管理平台将更加注重数据的整合与利用，推动大数据、人工智能等技术在卫生领域的应用，实现更加智能化、个性化的卫生服务。同时，平台的安全性和隐私保护也将成为关注的焦点。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平台架构与技术支撑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采用分布式微服务架构，实现高可用性、高扩展性和高性能，满足大规模并发访问需求。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分布式微服务架构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15" r="41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058" b="90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多租户支持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通过前后端分离设计，提高系统的可维护性和开发效率，同时提升用户体验。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支持多租户模式，实现不同租户间的数据隔离和个性化配置，满足多样化需求。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95" r="1669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采用Spring Cloud作为微服务框架，提供完整的微服务解决方案，包括服务注册与发现、负载均衡、熔断器等。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Spring Cloud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选用MySQL数据库，支持大量并发读写操作，具有良好的稳定性和可靠性。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MySQL数据库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使用Redis作为缓存中间件，提高系统响应速度和数据处理能力。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Redis缓存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采用Docker容器化技术，实现应用快速部署和弹性伸缩，提高资源利用率。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Docker容器化技术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81" r="148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对敏感数据进行加密存储和传输，确保数据在存储和传输过程中的安全性。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建立完善的访问控制机制，对不同用户角色进行权限划分，防止数据泄露和非法访问。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定期对重要数据进行备份，并制定详细的数据恢复计划，确保在意外情况下能够及时恢复数据。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建立安全审计机制，对所有操作进行记录和监控，以便及时发现和处理安全问题。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数据采集、整合与共享机制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86" r="30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02" r="157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涵盖区域内所有医疗卫生机构的基本信息、业务数据、健康档案等。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通过医疗卫生机构信息系统接口、数据交换平台、手工录入等多种方式进行数据采集。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数据采集范围和方式确定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数据整合策略及实施方法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数据整合策略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采用统一的数据标准、数据格式和数据交换协议，对采集的数据进行清洗、转换和整合。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建立数据整合平台，实现不同来源数据的自动整合和校验，确保数据的准确性和一致性。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https://d.book118.com/226144115220010052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2024-09-19T08:56:31.169</cp:lastPrinted>
  <dcterms:created xsi:type="dcterms:W3CDTF">2024-09-19T00:56:31Z</dcterms:created>
  <dcterms:modified xsi:type="dcterms:W3CDTF">2024-09-19T00:56:33Z</dcterms:modified>
</cp:coreProperties>
</file>