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28AAD-F8B8-4754-B9FC-F9A73794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1F5E1-10F9-49AB-8B9E-6FA33D26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97956-DF82-4100-9C07-5E87EB26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18BC8-FB1C-4517-817C-CC8DDB49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884A6-58AF-4FF8-9A02-A7913AF9F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4AF94-02F2-45DF-9349-C6DB23F1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271E0-2A34-41D4-84CD-3E66A01C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61F3F-381C-4576-90EB-99DAA91A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1FB65-DEE7-4702-9B00-DD31EBCA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EF5B-0F57-4FAF-9F77-2EF35761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B89FC-9720-4406-A92B-44A2A274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4155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教育科学研究方法(金哲华,俞爱宗主编)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教育科学研究的基本过程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教育科学研究中常用的定量研究方法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教育科学研究中常用的定性研究方法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教育科学研究中定量与定性研究的结合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教育科学研究方法的未来发展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教育科学研究是运用科学方法，遵循一定的研究程序，通过对教育现象的解释、预测和控制，探索教育规律的一种认识活动。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教育科学研究具有客观性、系统性、可重复性、创造性和探索性等特点。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通过科学研究，可以深入了解教育现象的本质和规律，为教育实践提供科学依据，从而提高教育质量。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教育科学研究能够揭示教育问题的症结所在，为教育改革提供理论支持和实证依据。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教师通过参与教育科学研究，可以不断更新教育观念，提高教学水平和研究能力，实现专业成长。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根据研究目的、研究对象和研究方法的不同，教育科学研究可以分为基础研究、应用研究和开发研究三种类型。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教育科学研究方法包括文献研究法、调查研究法、实验研究法、行动研究法等多种具体方法。这些方法各有特点，适用于不同的研究情境和问题。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教育科学研究方法的分类与内容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教育科学研究的基本过程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确定研究兴趣与方向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选择感兴趣且具有研究价值的课题，明确研究方向和目标。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文献调研与前期准备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查阅相关文献，了解研究领域的前沿动态和研究空白，为课题选择提供依据。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课题的明确与界定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对选定的课题进行明确和界定，包括研究目的、研究内容、研究方法等。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研究课题的选择与确定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通过问卷调查、访谈、观察等方法，了解研究对象的实际情况和存在的问题。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文献的搜集与整理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广泛搜集与研究课题相关的文献资料，进行分类整理。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文献内容的分析与综述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对文献资料进行深入分析，提炼出研究领域的主要观点、研究方法和研究成果。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文献综述与现状调查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根据文献综述和现状调查的结果，提出研究假设，明确自变量、因变量和控制变量。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研究假设的提出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制定详细的研究计划，包括研究方法、研究对象、研究过程等。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通过实证研究，收集数据并进行分析，验证研究假设是否成立。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假设验证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研究假设的提出与验证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研究数据的收集与分析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根据研究设计，采用合适的方法收集数据，如问卷调查、实验、观察等。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数据整理与预处理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对收集到的数据进行整理、清洗和预处理，以便于后续分析。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运用统计学和其他数据分析方法，对收集到的数据进行分析，揭示数据背后的规律和趋势。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将研究结果以图表、文字等形式进行呈现，使研究结果更加直观和易于理解。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结果解释与讨论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对研究结果进行深入解释和讨论，分析研究结果的意义和可能的影响因素。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对研究过程和研究结果进行客观评价，指出研究的局限性和不足之处，并提出改进建议。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研究结果的呈现与评价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教育科学研究中常用的定量研究方法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确定实验对象、实验方法和实验步骤，控制实验条件，以验证假设或探究因果关系。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实验操作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按照实验设计进行操作，记录实验数据，确保实验过程的可重复性和准确性。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实验结果分析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对实验数据进行统计分析，验证假设是否成立，得出实验结论。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确定调查目的、调查对象和调查方法，制定调查问卷或访谈提纲。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通过问卷调查、访谈、观察等方式收集数据，确保数据的真实性和可靠性。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对收集到的数据进行统计分析，描述现象、探究原因、预测趋势。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https://d.book118.com/226144155015010043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2024-09-10T20:57:43.216</cp:lastPrinted>
  <dcterms:created xsi:type="dcterms:W3CDTF">2024-09-10T12:57:43Z</dcterms:created>
  <dcterms:modified xsi:type="dcterms:W3CDTF">2024-09-10T12:57:45Z</dcterms:modified>
</cp:coreProperties>
</file>