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A7D5D-7021-43DA-B6DB-5AD63D1B6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00659-20CB-48FD-BD69-FBF066042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3B539-E23A-48F6-932F-E0BE27500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639BED-48F6-4E14-9BDF-CAE44E182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AB4CEA-B8F3-42AB-8285-0B8F7DABA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E09F27-5C0E-4335-8AA0-954F04ECC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47398A-4E4C-4035-9536-FC3C8AA3B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861E8-E1AD-4D37-933A-E8251E543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7853B-4EF9-4707-9C98-513BC5FC4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118A3-A207-4D88-A808-A44668DE3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A535E-4569-430C-9041-E400B455B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45100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PPT护理查房讲课范文\n## 1.护理查房的基本概念与重要性\n### 1.1护理查房的定义与目的\n### 1.2护理查房的核心要素与要求\n### 1.3护理查房在临床护理中的重要性\n## 2.护理查房的种类与适用范围\n### 2.1个案护理查房与小组护理查房的区别\n### 2.2各类护理查房的具体适用范围\n### 2.3如何选择合适的护理查房类型\n## 3.护理查房的实施步骤与方法\n### 3.1护理查房前的准备工作与计划\n### 3.2护理查房过程中的关键方法与技巧\n### 3.3护理查房后的总结与反馈\n## 4.护理查房中的沟通与协作\n### 4.1护理查房中的有效沟通技巧\n### 4.2护理查房中的团队协作与分工\n### 4.3处理护理查房中遇到的问题与矛盾\n## 5.护理查房的质量控制与持续改进\n### 5.1护理查房的质量评价标准与方法\n### 5.2护理查房的持续改进策略与措施\n### 5.3护理查房的质量控制与管理体系\n## 6.护理查房案例分析与实践\n### 6.1成功的护理查房案例分析\n### 6.2护理查房中的实践创新与探索\n### 6.3提高护理查房效果的关键因素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PPT护理查房讲课范文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护理查房的基本概念与重要性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护理查房是指护理人员在护士长的领导下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评价护理效果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护理查房的目的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提高护理人员的业务能力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护理查房的核心要素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：全面了解患者的病情、需求和心理状况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：具备专业知识和技能，积极参与查房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：针对患者需求制定个性化护理计划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：落实护理计划，确保患者得到妥善照顾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：对护理效果进行定期评估，持续改进护理质量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护理查房的要求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查房频率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：定期进行，根据患者病情和需求调整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查房内容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：全面、系统，突出重点和难点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：灵活多样，可采用床边查房、小组讨论等形式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查房记录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：详细、准确，便于分析和总结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护理查房的核心要素与要求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通过查房发现护理问题，及时改进和优化护理措施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提高护理人员的专业素养和业务能力</a:t>
                </a:r>
                <a:endParaRPr/>
              </a:p>
            </p:txBody>
          </p:sp>
          <p:sp>
            <p:nvSpPr>
              <p:cNvPr id="25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保证患者安全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及时发现并处理患者潜在的安全隐患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提高患者对护理服务的满意度和信任度</a:t>
                </a:r>
                <a:endParaRPr/>
              </a:p>
            </p:txBody>
          </p:sp>
          <p:sp>
            <p:nvSpPr>
              <p:cNvPr id="25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针对患者病情制定个性化的护理计划，提高康复效果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增强患者对疾病治疗的信心和依从性</a:t>
                </a:r>
                <a:endParaRPr/>
              </a:p>
            </p:txBody>
          </p:sp>
          <p:sp>
            <p:nvSpPr>
              <p:cNvPr id="26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护理查房在临床护理中的重要性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护理查房的种类与适用范围</a:t>
            </a:r>
            <a:endParaRPr/>
          </a:p>
        </p:txBody>
      </p:sp>
      <p:sp>
        <p:nvSpPr>
          <p:cNvPr id="26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个案护理查房与小组护理查房的区别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个案护理查房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针对单个患者进行查房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注重患者的个性化需求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适用于病情复杂、需要特殊护理的患者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小组护理查房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针对一组患者进行查房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注重护理人员之间的团队协作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适用于病情相似、护理措施相近的患者</a:t>
                </a:r>
                <a:endParaRPr/>
              </a:p>
            </p:txBody>
          </p:sp>
          <p:pic>
            <p:nvPicPr>
              <p:cNvPr id="2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个案护理查房</a:t>
                </a:r>
                <a:endParaRPr/>
              </a:p>
            </p:txBody>
          </p:sp>
          <p:sp>
            <p:nvSpPr>
              <p:cNvPr id="2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应用于重症监护、急诊抢救等科室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应用于特殊疾病、特殊治疗的患者</a:t>
                </a:r>
                <a:endParaRPr/>
              </a:p>
            </p:txBody>
          </p:sp>
          <p:sp>
            <p:nvSpPr>
              <p:cNvPr id="2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小组护理查房</a:t>
                </a:r>
                <a:endParaRPr/>
              </a:p>
            </p:txBody>
          </p:sp>
          <p:sp>
            <p:nvSpPr>
              <p:cNvPr id="2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应用于内科、外科等临床科室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应用于需要团队协作的护理工作</a:t>
                </a:r>
                <a:endParaRPr/>
              </a:p>
            </p:txBody>
          </p:sp>
          <p:sp>
            <p:nvSpPr>
              <p:cNvPr id="2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各类护理查房的具体适用范围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如何选择合适的护理查房类型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根据患者病情和需求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病情复杂、需要特殊护理的患者选择个案护理查房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病情相似、护理措施相近的患者选择小组护理查房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根据护理人员数量和能力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护理人员充足、业务能力强的科室可以选择小组护理查房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护理人员紧张、业务能力弱的科室可以选择个案护理查房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护理查房的实施步骤与方法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了解患者病情和需求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阅读病历，了解患者的病史、病情和治疗方案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与患者沟通，了解患者的需求和期望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制定护理查房计划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确定查房的目的和内容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安排查房的时间和人员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准备查房所需的资料和设备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护理查房前的准备工作与计划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观察患者的生命体征、病情变化和心理状况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了解患者的治疗进展和护理需求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护理计划制定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针对患者病情和需求制定个性化护理计划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考虑患者的家庭和社会支持系统，制定全面的护理方案</a:t>
                </a:r>
                <a:endParaRPr/>
              </a:p>
            </p:txBody>
          </p:sp>
          <p:pic>
            <p:nvPicPr>
              <p:cNvPr id="3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落实护理计划，确保患者得到妥善照顾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关注患者病情变化，及时调整护理措施</a:t>
                </a:r>
                <a:endParaRPr/>
              </a:p>
            </p:txBody>
          </p:sp>
          <p:pic>
            <p:nvPicPr>
              <p:cNvPr id="4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护理查房过程中的关键方法与技巧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总结查房结果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分析查房中发现的问题和不足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总结查房中的经验和教训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反馈查房信息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将查房结果反馈给患者和家属，提高患者满意度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将查房结果反馈给护理人员，指导临床护理工作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护理查房后的总结与反馈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https://d.book118.com/226145100010010050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PPT护理查房讲课范文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2024-09-15T03:22:21.578</cp:lastPrinted>
  <dcterms:created xsi:type="dcterms:W3CDTF">2024-09-14T19:22:21Z</dcterms:created>
  <dcterms:modified xsi:type="dcterms:W3CDTF">2024-09-14T19:22:23Z</dcterms:modified>
</cp:coreProperties>
</file>