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DBFCCA-2EDE-4824-BAFD-240B65CC7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A33EFE-5E4D-41C7-9F7B-30E9F74C3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D9221-DF53-463F-B8FB-8E29B7BAE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027D78-B3F5-463B-90F0-8955626C4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A309DF-5196-40EC-AF08-8428A52AB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F3BE3D-CFA1-49CB-B3B0-7B4262072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498507-BBA8-4A52-85C8-F0B188915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494788-5F6C-40F0-B989-F5AFD039AB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0123F3-36D5-4C17-8326-B2A23B192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26363-6B30-493A-8426-454EF0DB6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DA5439-9A19-49B8-84D1-80CCB8A10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14521224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兽医产科学-新生仔畜科学：胎儿期解剖生理、新生仔畜生物学特点和护理\n## 1.胎儿期解剖生理特点及发育过程\n### 1.1胎儿期各阶段的解剖生理特点\n### 1.2胎儿期发育的关键阶段及其影响因素\n### 1.3胎儿期发育异常及其对新生仔畜的影响\n## 2.新生仔畜生物学特点及行为表现\n### 2.1新生仔畜的生理特点及对外界环境的适应\n### 2.2新生仔畜的行为表现及其发育意义\n### 2.3新生仔畜的生长发育规律及其影响因素\n## 3.新生仔畜护理的基本原则和方法\n### 3.1新生仔畜护理的环境要求及措施\n### 3.2新生仔畜的喂养管理及营养需求\n### 3.3新生仔畜的健康管理及疾病预防\n## 4.新生仔畜常见疾病的诊断与防治\n### 4.1新生仔畜常见疾病的诊断方法\n### 4.2新生仔畜常见疾病的防治策略\n### 4.3新生仔畜疫苗接种计划及注意事项\n## 5.新生仔畜的人工哺乳及饲养管理\n### 5.1新生仔畜人工哺乳的技巧及注意事项\n### 5.2新生仔畜饲养管理的基本原则和方法\n### 5.3新生仔畜生长发育的监测及评估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兽医产科学-新生仔畜科学：胎儿期解剖生理、新生仔畜生物学特点和护理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胎儿期解剖生理特点及发育过程</a:t>
            </a:r>
            <a:endParaRPr/>
          </a:p>
        </p:txBody>
      </p:sp>
      <p:sp>
        <p:nvSpPr>
          <p:cNvPr id="11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9" name="组合 15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0" name="组合 159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胚胎期（怀孕第1周至第8周）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胚胎主要由卵黄囊、羊膜和胚盘组成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胚胎的器官开始形成，但尚未发育完全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胚胎生长较快，每周增加约1倍</a:t>
                </a:r>
                <a:endParaRPr/>
              </a:p>
            </p:txBody>
          </p:sp>
          <p:pic>
            <p:nvPicPr>
              <p:cNvPr id="1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5" name="组合 164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6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胎儿期（怀孕第9周至第40周）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胎儿的器官发育逐渐完成，各系统功能逐渐完善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胎儿生长速度减慢，每周增加约0.5倍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胎儿期是胎儿发育的关键时期，对新生仔畜的生长发育具有重要影响</a:t>
                </a:r>
                <a:endParaRPr/>
              </a:p>
            </p:txBody>
          </p:sp>
          <p:pic>
            <p:nvPicPr>
              <p:cNvPr id="16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0" name="组合 169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临产期（怀孕第41周至出生）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胎儿发育完成，各系统功能成熟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胎儿开始储备能量，为出生后的生活做准备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临产期胎儿对缺氧的耐受能力增强，有利于顺利分娩</a:t>
                </a:r>
                <a:endParaRPr/>
              </a:p>
            </p:txBody>
          </p:sp>
          <p:pic>
            <p:nvPicPr>
              <p:cNvPr id="17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胎儿期各阶段的解剖生理特点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7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7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胚胎期（怀孕第1周至第8周）</a:t>
                </a:r>
                <a:endParaRPr/>
              </a:p>
            </p:txBody>
          </p:sp>
          <p:sp>
            <p:nvSpPr>
              <p:cNvPr id="18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胚胎发育的关键阶段，器官形成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影响因素：遗传因素、环境因素、母体营养状况等</a:t>
                </a:r>
                <a:endParaRPr/>
              </a:p>
            </p:txBody>
          </p:sp>
        </p:grpSp>
        <p:grpSp>
          <p:nvGrpSpPr>
            <p:cNvPr id="18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8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胎儿期（怀孕第9周至第40周）</a:t>
                </a:r>
                <a:endParaRPr/>
              </a:p>
            </p:txBody>
          </p:sp>
          <p:sp>
            <p:nvSpPr>
              <p:cNvPr id="18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胎儿发育的关键阶段，器官发育和功能完善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影响因素：遗传因素、环境因素、母体健康状况等</a:t>
                </a:r>
                <a:endParaRPr/>
              </a:p>
            </p:txBody>
          </p:sp>
        </p:grpSp>
        <p:grpSp>
          <p:nvGrpSpPr>
            <p:cNvPr id="18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临产期（怀孕第41周至出生）</a:t>
                </a:r>
                <a:endParaRPr/>
              </a:p>
            </p:txBody>
          </p:sp>
          <p:sp>
            <p:nvSpPr>
              <p:cNvPr id="18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胎儿发育的关键阶段，储备能量和适应出生后环境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影响因素：遗传因素、环境因素、分娩过程等</a:t>
                </a:r>
                <a:endParaRPr/>
              </a:p>
            </p:txBody>
          </p:sp>
        </p:grpSp>
      </p:grpSp>
      <p:pic>
        <p:nvPicPr>
          <p:cNvPr id="18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胎儿期发育的关键阶段及其影响因素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8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胎儿期发育异常及其对新生仔畜的影响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4" name="组合 19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95" name="组合 194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9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胚胎期发育异常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导致胚胎死亡或畸形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影响新生仔畜的存活率和健康状况</a:t>
                </a:r>
                <a:endParaRPr/>
              </a:p>
            </p:txBody>
          </p:sp>
          <p:pic>
            <p:nvPicPr>
              <p:cNvPr id="19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00" name="组合 199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0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胎儿期发育异常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影响新生仔畜的生长发育和器官功能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导致新生仔畜的生长迟缓、发育不全或先天性疾病</a:t>
                </a:r>
                <a:endParaRPr/>
              </a:p>
            </p:txBody>
          </p:sp>
          <p:pic>
            <p:nvPicPr>
              <p:cNvPr id="2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05" name="组合 204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临产期发育异常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影响新生仔畜的出生过程和适应能力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导致新生仔畜的窒息、产伤或感染等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新生仔畜生物学特点及行为表现</a:t>
            </a:r>
            <a:endParaRPr/>
          </a:p>
        </p:txBody>
      </p:sp>
      <p:sp>
        <p:nvSpPr>
          <p:cNvPr id="21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生理特点</a:t>
                </a:r>
                <a:endParaRPr/>
              </a:p>
            </p:txBody>
          </p:sp>
          <p:sp>
            <p:nvSpPr>
              <p:cNvPr id="2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新生仔畜的体温调节能力较弱，需依赖母体保持体温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新生仔畜的消化系统尚未发育完全，需依赖母奶或人工乳喂养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新生仔畜的免疫系统尚未成熟，易受到病原微生物的侵害</a:t>
                </a:r>
                <a:endParaRPr/>
              </a:p>
            </p:txBody>
          </p:sp>
          <p:sp>
            <p:nvSpPr>
              <p:cNvPr id="2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对外界环境的适应</a:t>
                </a:r>
                <a:endParaRPr/>
              </a:p>
            </p:txBody>
          </p:sp>
          <p:sp>
            <p:nvSpPr>
              <p:cNvPr id="2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新生仔畜需逐渐适应外界温度、湿度和光照等环境条件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新生仔畜需学会寻找母奶或人工乳，以及与其他同伴互动</a:t>
                </a:r>
                <a:endParaRPr/>
              </a:p>
            </p:txBody>
          </p:sp>
          <p:sp>
            <p:nvSpPr>
              <p:cNvPr id="2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新生仔畜的生理特点及对外界环境的适应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新生仔畜的行为表现及其发育意义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3" name="组合 23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4" name="组合 23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行为表现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新生仔畜的吮吸反射：寻找母奶或人工乳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新生仔畜的抓握反射：抓住母畜的毛发或其他物体，保持稳定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新生仔畜的爬行反射：爬行或匍匐前进，探索周围环境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9" name="组合 23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发育意义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新生仔畜的行为表现有助于其生存和适应环境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新生仔畜的行为表现有助于其生长发育和认知能力的发展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生长发育规律</a:t>
                </a:r>
                <a:endParaRPr/>
              </a:p>
            </p:txBody>
          </p:sp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新生仔畜的生长发育具有明显的阶段性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新生仔畜的生长发育速度在出生后较快，随后逐渐减慢</a:t>
                </a:r>
                <a:endParaRPr/>
              </a:p>
            </p:txBody>
          </p:sp>
          <p:sp>
            <p:nvSpPr>
              <p:cNvPr id="25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</a:t>
                </a:r>
                <a:endParaRPr/>
              </a:p>
            </p:txBody>
          </p:sp>
          <p:sp>
            <p:nvSpPr>
              <p:cNvPr id="2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遗传因素：影响新生仔畜的生长发育速度和潜能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营养因素：影响新生仔畜的生长发育和健康状况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环境因素：影响新生仔畜的生长发育和适应能力</a:t>
                </a:r>
                <a:endParaRPr/>
              </a:p>
            </p:txBody>
          </p:sp>
          <p:sp>
            <p:nvSpPr>
              <p:cNvPr id="25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新生仔畜的生长发育规律及其影响因素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新生仔畜护理的基本原则和方法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新生仔畜护理的环境要求及措施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环境要求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保持新生仔畜的生活环境清洁、干燥、舒适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保持新生仔畜的生活环境温度适宜，避免过热或过冷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提供充足的光照，有利于新生仔畜的生长发育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定期清理新生仔畜的生活环境，保持卫生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根据新生仔畜的年龄和体重，调整环境温度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提供适当的光照，促进新生仔畜的视觉发育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https://d.book118.com/226145212241010050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兽医产科学-新生仔畜科学：胎儿期解剖生理、新生仔畜生物学特点和护理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2024-09-16T12:29:37.690</cp:lastPrinted>
  <dcterms:created xsi:type="dcterms:W3CDTF">2024-09-16T04:29:37Z</dcterms:created>
  <dcterms:modified xsi:type="dcterms:W3CDTF">2024-09-16T04:29:39Z</dcterms:modified>
</cp:coreProperties>
</file>