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AE333-434C-4E33-9CDB-CBADC4BA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C4597-CDBD-4725-9330-4B70D1CE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6C23A-040C-4F11-A8F5-2B66A962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49AE0-FB35-4BE2-B995-0DA2E1E9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C6C64-C6C3-4B90-8C30-EB2F0BED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4757C-9D05-41D5-B051-7B65C877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E5D3A-BCF3-46BC-907A-5E01A50C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BB28C-424C-440A-96FA-284559BD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9AF43-35CE-4E2A-AB6C-C5F872A8F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D9A7A-E18F-4ED0-B639-26F14E33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36325-0034-49BA-B469-2A42B2C1B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5105403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教师教学及考核工作总结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考核工作实施情况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教师个人能力提升情况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通过对教师教学工作的总结，发现教学中存在的问题，提出改进措施，从而提高教学质量。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完善教学管理体系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通过对教师教学工作的考核，鼓励教师不断学习和进步，提高教师的专业素养和教学能力。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通过对教师教学工作的总结和考核，发现教学管理体系中存在的问题，进一步完善教学管理体系。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总结教师在本学期或本学年内的教学任务完成情况，包括教学计划、教学进度、教学内容等方面的完成情况。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教学任务完成情况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根据学生的学习成绩、课堂表现、作业完成情况等方面，对教师的教学效果进行评估和总结。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总结教师在教学改革和创新方面的尝试和实践，包括教学方法、教学手段、教学资源等方面的改革和创新。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教学改革与创新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总结教师在专业素养提升方面的努力和成果，包括参加培训、学术交流、科研等方面的表现和成果。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教师专业素养提升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根据教学大纲和学生实际情况，制定了详细的教学计划，包括教学目标、教学内容、教学方法、考核方式等。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按照教学计划，合理安排教学进度，确保教学任务的顺利完成。同时，根据实际情况及时调整教学进度，保证教学质量。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通过课堂表现、作业完成情况、考试成绩等多种方式对教学效果进行评估，及时发现问题并进行改进。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关注学科前沿动态，及时将最新的研究成果和知识点融入教学内容，使学生能够接触到最新的学科知识。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采用多种教学方法，如案例分析、小组讨论、角色扮演等，激发学生的学习兴趣和主动性，提高教学效果。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教学手段创新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积极运用现代信息技术手段，如多媒体教学、网络教学平台等，丰富教学手段，提高教学效率和学生的参与度。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学生座谈会反馈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定期召开学生座谈会，与学生面对面交流，听取学生对教学工作的意见和建议，及时解决学生在学习中遇到的问题。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学生评教结果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通过学生评教系统收集学生对教学工作的意见和建议，及时了解学生的需求和期望，为改进教学工作提供参考。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开展学生满意度调查，了解学生对教学工作的整体满意度和具体方面的评价，为改进教学工作提供依据。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考核工作实施情况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75" r="247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本次考核采用了多种考核方式，包括教学观摩、学生评价、同行评议等，以确保全面、客观地评价教师的教学表现。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制定了详细的考核标准，包括教学目标达成度、教学内容与方法、课堂氛围与互动等方面，使考核更加具有针对性和可操作性。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考核标准明确性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考核方式及标准制定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考核过程中，严格遵守公正、公平、公开的原则，确保每位教师都能在平等的条件下接受考核。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考核结果及时公示，并接受教师们的监督和质询，确保考核过程的透明度和公信力。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考核过程公正性与透明度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透明度提升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公正性保障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对考核结果进行深入分析，发现教师在教学中的优点和不足，为后续的教学改进提供有力依据。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建立有效的反馈机制，及时向教师反馈考核结果，并针对存在的问题提出改进意见和建议，促进教师教学水平的提升。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考核结果分析与反馈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教师个人能力提升情况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更加注重学生的主体地位，以学生的需求和发展为出发点，调整教学策略和方法。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不断追求自身专业成长，通过参加培训、研讨会等方式，持续更新教育观念和教学知识。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终身学习理念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尊重和欣赏学生的多样性，采用多种教学方式和手段，满足不同学生的学习需求。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多元化教育理念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教育理念更新与拓展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https://d.book118.com/226151054032010043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2024-09-11T01:12:47.981</cp:lastPrinted>
  <dcterms:created xsi:type="dcterms:W3CDTF">2024-09-10T17:12:48Z</dcterms:created>
  <dcterms:modified xsi:type="dcterms:W3CDTF">2024-09-10T17:12:50Z</dcterms:modified>
</cp:coreProperties>
</file>