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007499-2A3A-418F-AC21-53D69904E82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7FE44-D925-4E8E-AB18-BED42D33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BAFA-56E2-42C9-B6B2-F3712595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96AA0-386E-4467-9AD9-DD36372E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A08EB-C7EA-45E7-B698-2FDA49FF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A835B-B237-4EBD-926F-6D36B1EA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1EFCF-CA55-4066-9C8C-E81B2F3C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8DD6B-DD71-49C8-9B5A-43308BDE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2DC23-1560-4CAF-9971-E16D0DB4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92F4D-EF66-4D8F-A456-EC94F020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C99E5-AED5-41C9-B12D-5866AAE77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C6491-F091-462F-BF57-9B24F3C3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A1499E-C25A-4B17-B5FE-DDAD95EF39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5421EE-EBFF-4C9A-A1BE-1CB9119DB9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51202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笑话大赛提升孩子们的语言运用和幽默观察力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比赛介绍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参赛准备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初赛阶段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复赛精彩表演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决赛盛况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比赛介绍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孩子们的语言运用和幽默观察力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通过参加笑话大赛，孩子们能够锻炼他们的语言表达能力和幽默观察力。这不仅是一场比赛，更是一个让孩子们在愉快氛围中学习、提高创造力和想象力的机会。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比赛形式和规则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分组表演讲笑话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初赛阶段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编故事比赛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复赛阶段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即兴表演等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决赛阶段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比赛奖励和意义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表现优秀者将获得此奖项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优胜奖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提高自信心和团队合作能力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表现最突出者将获得此奖项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最佳表现奖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报名途径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社区活动中心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参赛要求和报名方式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参赛年龄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岁至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12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岁之间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参赛准备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鼓励孩子多观察生活，发现生活中的有趣事物，培养幽默感和发散思维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喜剧节目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一起观看喜剧节目，让孩子感受幽默，学习不同的笑点和表现方式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培养孩子的幽默感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讲笑话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通过讲笑话培养孩子的幽默感，让他们学会欣赏幽默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笑话可以让孩子快乐、放松，提高情绪管理能力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训练口才和表达能力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提高口才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口才培训班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锻炼表现技巧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练习讲笑话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增强表达能力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话剧表演班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道具准备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准备有趣的道具，增加表演的趣味性和吸引力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穿着和形象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鼓励孩子穿着整洁，展现良好的形象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形象整洁和自信心息息相关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制定比赛计划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包括练习时间、内容安排等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预留足够时间适应舞台表演的环境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通过各种方式培养孩子的幽默感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培养孩子的幽默感是一个持久的过程，可以通过讲笑话、观察生活、喜剧节目等多种方式来启发孩子的幽默潜能。幽默感不仅可以带来快乐，还能提升孩子的情商和人际交往能力。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提高孩子的口才和表达能力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通过专业培训提高演讲能力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口才培训班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培养孩子的表演技巧和表达能力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话剧表演班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锻炼口才和幽默感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练习讲笑话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形象与表现力同样重要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在比赛中，穿着整洁、自信的形象可以给观众留下深刻印象。此外，准备有趣的道具也能为表演增色，激发观众的兴趣，使表演更加生动有趣。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初赛阶段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孩子们的表现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在初赛阶段，孩子们展现出了令人惊叹的幽默感和出色的表演技巧，他们的表现让观众和评委们赞不绝口。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困难和挑战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孩子们在比赛中遇到了各种困难和挑战，但他们学会了如何克服这些困难，不畏艰难向前迈进。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比赛经历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收获和成长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孩子们在初赛中获得了宝贵的经验和成长，不断提升着自己的表演能力。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https://d.book118.com/226151202122010102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笑话大赛提升孩子们的语言运用和幽默观察力</vt:lpstr>
      <vt:lpstr>目录</vt:lpstr>
      <vt:lpstr>第一章 比赛介绍</vt:lpstr>
      <vt:lpstr> </vt:lpstr>
      <vt:lpstr>比赛形式和规则</vt:lpstr>
      <vt:lpstr>比赛奖励和意义</vt:lpstr>
      <vt:lpstr>参赛要求和报名方式</vt:lpstr>
      <vt:lpstr>第2章 参赛准备</vt:lpstr>
      <vt:lpstr>培养孩子的幽默感</vt:lpstr>
      <vt:lpstr>训练口才和表达能力</vt:lpstr>
      <vt:lpstr>穿着和形象</vt:lpstr>
      <vt:lpstr>制定比赛计划</vt:lpstr>
      <vt:lpstr> </vt:lpstr>
      <vt:lpstr>提高孩子的口才和表达能力</vt:lpstr>
      <vt:lpstr>形象与表现力同样重要</vt:lpstr>
      <vt:lpstr>第3章 初赛阶段</vt:lpstr>
      <vt:lpstr>孩子们的表现</vt:lpstr>
      <vt:lpstr>比赛经历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2024-09-27T08:19:24.663</cp:lastPrinted>
  <dcterms:created xsi:type="dcterms:W3CDTF">2024-09-27T00:19:24Z</dcterms:created>
  <dcterms:modified xsi:type="dcterms:W3CDTF">2024-09-27T00:19:26Z</dcterms:modified>
</cp:coreProperties>
</file>