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2AB657-68D2-4B5D-B840-41DA35BDBC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6ED899-2FF7-4FA2-A519-CEF6B9E68F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C28F93-4EAD-4A75-8627-0A2FE9542C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81B355-A669-4C7A-98CE-11D7F0A57F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AEEADC-7152-413A-9B02-6263297F1E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8E39CF-70A9-4484-9348-9C030E172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02F928-174B-496B-A7F6-3DFF870F31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CB37A0-0C06-4FE2-ADF1-DEEACC6350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FCBD0B-8725-48D9-A282-F88A447581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123338-D7F6-4EB1-BB81-1A450CE1A5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A41883-050A-47E2-A31A-86DB462C8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6153142205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2022子宫脱垂疾病查房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子宫脱垂疾病概述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子宫脱垂治疗方法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子宫脱垂预防措施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子宫脱垂疾病案例分享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子宫脱垂疾病研究进展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子宫脱垂疾病概述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子宫脱垂是指子宫从正常位置沿阴道下降，宫颈外口达坐骨棘水平以下，甚至子宫全部脱出于阴道口以外，常合并有阴道前壁和（或）后壁膨出。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根据脱垂程度，子宫脱垂可分为一度、二度和三度。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子宫脱垂主要由盆底组织退化、损伤和功能障碍引起，多发生在经产妇、多产妇女、体质虚弱者和长期从事重体力劳动的妇女。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盆底组织薄弱、腹腔压力增加和缺乏支持是子宫脱垂的主要原因。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病理机制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子宫脱垂患者常出现腰部酸痛、下腹坠胀、尿失禁、排尿困难等症状，严重者甚至无法正常行走。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根据患者症状、妇科检查和盆底超声检查，可对子宫脱垂进行诊断。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子宫脱垂治疗方法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通过特定的盆底肌肉锻炼，增强盆底肌肉的张力，从而改善子宫脱垂的症状。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盆底肌肉锻炼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使用子宫托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子宫托是一种用于支撑子宫的装置，通过将其放置在阴道内，可以防止子宫进一步脱垂。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一些药物如雌激素和孕激素可以帮助增强盆底肌肉的张力，缓解子宫脱垂的症状。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非手术治疗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通过腹腔镜技术，医生可以在不切开腹部的情军下进行手术，减小创伤和恢复时间。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腹腔镜手术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一种传统的手术治疗方法，通过缩短和加固子宫周围的韧带，达到治疗子宫脱垂的目的。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曼氏手术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一种复杂的手术，通过重建盆底结构，增强盆底肌肉和韧带的支撑力，治疗子宫脱垂。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盆底重建手术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手术治疗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子宫脱垂预防措施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保持健康的体重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过重或肥胖可能导致盆底肌肉承受过多压力，增加子宫脱垂的风险。通过合理饮食和适量运动，将体重控制在正常范围内，有助于预防子宫脱垂。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避免过度减肥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快速或极端的减肥可能导致身体失去支撑子宫的脂肪和肌肉组织，增加子宫脱垂的风险。应采取健康的减肥方式，逐步减轻体重。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控制体重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https://d.book118.com/226153142205010044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2024-09-13T06:29:06.204</cp:lastPrinted>
  <dcterms:created xsi:type="dcterms:W3CDTF">2024-09-12T22:29:06Z</dcterms:created>
  <dcterms:modified xsi:type="dcterms:W3CDTF">2024-09-12T22:29:07Z</dcterms:modified>
</cp:coreProperties>
</file>