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708ABB-0274-4843-8D0A-11EF8A4E2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D67802-FAEA-467B-B76D-363A70BE7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AB7592-9C9D-4C45-8B80-12CB64A2C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CFBB4D-C36C-4131-87B1-8D545022D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FF6747-6B23-49DD-B13C-4BBEE2178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8CB03F-04C6-48FC-87CD-C5A343560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7B9701-0F86-4B6E-AC8E-E0A0265FF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2D6BCD-91CA-4FBE-9F17-ED825B83F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795663-C338-4DDB-B3AD-7B7B3EA49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E34E24-0CAD-4FF6-A44A-08EDD168F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C9C8CB-B49C-4B5D-82CD-49A07A908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153224144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以感恩老师为主题的优秀演讲稿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感恩老师的重要性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老师对学生成长的影响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如何表达对老师的感激之情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优秀教师的特质和价值观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学生应如何回报老师的付出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感恩老师的重要性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老师是知识的传播者，他们将毕生所学倾囊相授，帮助我们积累知识、开阔视野。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传授知识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塑造品德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老师不仅教授学科知识，还注重培养我们的思维能力、实践能力，提升我们的综合素质。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老师以身作则，引导我们树立正确的价值观、人生观，培养良好的道德品质。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教育之恩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在成长的道路上，老师为我们指明方向，帮助我们明确目标、规划未来。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指引方向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无论是学习上还是生活上，老师总是耐心解答我们的疑惑，给予我们宝贵的建议。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答疑解惑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老师鼓励我们探索未知领域，激发我们的好奇心和求知欲，培养我们的兴趣爱好。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激发兴趣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引导之恩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激励之恩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激发潜能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老师不断挖掘我们的潜能，鼓励我们挑战自我、突破自我，实现个人价值。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增强自信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老师的肯定和鼓励，让我们更加自信地面对困难和挑战，勇敢地追求梦想。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培养毅力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在遇到挫折和困难时，老师激励我们坚持不懈、勇往直前，培养我们的毅力和韧性。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老师对学生成长的影响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老师通过生动有趣的教学方式，引导学生发现学习的乐趣，培养自主学习的习惯。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激发学习兴趣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老师系统地传授学科知识，帮助学生掌握各项技能，为未来的学习和工作奠定基础。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传授知识技能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老师鼓励学生独立思考，培养批判性思维和创新意识，以应对复杂多变的世界。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培养思维能力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学习上的影响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培养良好习惯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老师注重学生的日常行为习惯，教导他们遵守规则、尊重他人，成为有责任感和同情心的人。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树立道德榜样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老师通过自身的言行，为学生树立良好的道德榜样，引导学生形成正确的价值观。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增强自信与勇气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老师鼓励学生勇敢面对困难，培养积极的心态和自信心，以更好地应对生活中的挑战。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50" r="16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品德的影响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老师根据学生的兴趣和特长，提供职业规划建议，帮助学生找到适合自己的发展方向。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引导职业规划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老师教导学生关注社会问题，积极参与公益活动，培养社会责任感和公民意识。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培养社会责任感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老师关注学生的内心世界，倾听他们的想法和感受，帮助学生建立健全的人格和心态。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促进心灵成长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人生观的影响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如何表达对老师的感激之情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https://d.book118.com/226153224144010053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2024-09-20T11:04:53.444</cp:lastPrinted>
  <dcterms:created xsi:type="dcterms:W3CDTF">2024-09-20T03:04:53Z</dcterms:created>
  <dcterms:modified xsi:type="dcterms:W3CDTF">2024-09-20T03:04:55Z</dcterms:modified>
</cp:coreProperties>
</file>