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572B1-B27B-4EBA-98D8-D81156618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FE3941-66CB-4CF7-8C72-25361EF2E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A246F-6A7B-4D18-A89E-D6BD44883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D5FAB3-3A73-4DBB-9307-8C80C9983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434A15-9E11-4207-9385-8E5E36FD0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22C4DC-EFF7-4615-AD09-D63D8F51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1042AD-8718-4FB1-8E51-36E8FCB21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C817D-4D76-4BCD-AA53-3B2FEF96E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8E1CAF-BEAA-44D2-8BB7-4186A3390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E0657-EB2F-4B24-9F4F-6DCE167DF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49697-F521-47A4-A297-EC1133590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54134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350895" y="3807625"/>
            <a:ext cx="1971010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1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瓦斯检查员管理制度概述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瓦斯检查员的工作流程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瓦斯检查员的安全管理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瓦斯检查员的监督与考核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瓦斯检查员管理制度的优化与改进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负责矿井瓦斯浓度的检测、记录和报告，确保瓦斯浓度处于安全范围内。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具备相关学历背景和专业技能，通过相关培训并取得瓦斯检查员资格证书。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瓦斯检查员的职责与要求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定期组织瓦斯检查员参加培训，提高专业技能和安全意识。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对瓦斯检查员进行定期考核，确保其具备合格的专业技能和素质。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瓦斯检查员的培训与考核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建立合理的排班制度，确保瓦斯检查员有足够的休息时间，避免疲劳工作。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排班制度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对瓦斯检查员的工作进行监督检查，确保其按照规定要求进行检测和记录。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建立奖惩制度，对表现优秀的瓦斯检查员给予奖励，对工作不力的瓦斯检查员进行惩罚。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瓦斯检查员的日常管理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瓦斯检查员的工作流程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确保瓦斯检测仪、记录本和其他相关工具齐全且完好。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了解作业地点的基本情况，包括通风、瓦斯涌出规律等。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了解情况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根据实际情况，制定合理的检查计划和路线。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按照计划进行瓦斯浓度、氧气浓度、一氧化碳浓度等指标的检测。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现场检测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详细记录检测数据，确保数据的准确性和完整性。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记录数据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如发现异常情况，立即报告并采取相应措施。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瓦斯检查的实施过程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对检测数据进行整理和分析。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整理数据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根据数据编写详细的瓦斯检查报告。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编写报告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将报告及时上报给相关部门或领导。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及时上报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瓦斯检查报告的编写与上报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瓦斯检查员的安全管理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https://d.book118.com/226154134015010100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2024-09-23T23:01:18.546</cp:lastPrinted>
  <dcterms:created xsi:type="dcterms:W3CDTF">2024-09-23T15:01:18Z</dcterms:created>
  <dcterms:modified xsi:type="dcterms:W3CDTF">2024-09-23T15:01:20Z</dcterms:modified>
</cp:coreProperties>
</file>