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C89DD0-AF43-4568-BCCA-40F5B32E52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2D12C-EBA9-49B9-AB43-2C94AE324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0CD549-6ACE-41EA-992E-47D3ACF85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E25C66-34BC-4FF6-AC33-C409153047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F4D7A2-7673-417F-8A43-99DB8EA6CA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6722C6-565A-45DD-A612-7E7FA5F168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336F90-B5E3-4669-9364-6F1CE89C4A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1C4466-E663-4AE6-936A-38C47782C8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EFB434-A461-4423-BE1F-92B12B5A62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350941-3DF5-4D3A-A1B9-9419AEB714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141A54-CB38-4F04-A212-5FE2A11A4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20010211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人工授器械认识及假阴道的安装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人工授精器械概述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假阴道基本概念与结构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人工授精器械使用方法与技巧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假阴道安装流程详解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人工授精器械维护保养指南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政策法规与行业标准解读</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人工授精器械概述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人工授精器械是指用于辅助生殖技术中，进行人工授精操作的专用设备和工具。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人工授精器械定义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根据功能和用途，人工授精器械可分为采集器械、处理器械和授精器械等。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人工授精技术经历了从最初的简单操作到现代高科技辅助的漫长发展过程，器械也不断更新换代，逐渐实现自动化和智能化。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目前，人工授精器械已经广泛应用于畜牧业和医学领域，成为治疗不孕不育等疾病的重要手段之一。随着科技的不断进步，人工授精器械的精度和效率也在不断提高。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随着人们对生殖健康问题的关注度不断提高，以及畜牧业对优良品种的需求增加，人工授精器械的市场需求不断扩大。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应用前景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未来，随着人工智能、大数据等技术的不断发展，人工授精器械有望实现更加精准的操作和更高的成功率。同时，其在医学、生物学等领域的研究也将更加深入，为人类的生殖健康和畜牧业的发展做出更大贡献。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市场需求与应用前景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假阴道基本概念与结构</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假阴道是一种模拟女性生殖器官结构和功能的人工装置，用于辅助性治疗、性健康教育和性研究中。</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假阴道可以提供类似真实阴道的触感和刺激，帮助使用者了解性器官的结构和功能，提高性生活的质量和舒适度。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假阴道定义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结构组成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假阴道通常由内腔、外壳、润滑系统和加热系统等组成。内腔模拟阴道壁的结构，外壳则提供保护和支撑。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假阴道具有柔软、弹性好、耐磨损、易清洗消毒等特点。同时，一些高端假阴道还配备了振动、加热和紧缩等功能，以提供更真实的使用体验。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结构组成与特点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假阴道的材质通常选用医用硅胶、TPE、橡胶等柔软且安全的材料，以确保使用过程中的舒适度和安全性。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材质选择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在选择假阴道时，应关注其材质、柔软度、弹性和尺寸等因素，以确保与使用者身体相匹配，提供最佳的舒适度和使用体验。同时，定期清洗和消毒也是保持假阴道舒适度的关键。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舒适度评估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材质选择与舒适度评估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人工授精器械使用方法与技巧</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使用前应对所有器械进行彻底清洗和消毒，确保无菌操作，防止感染。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器械消毒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检查器械完整性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润滑剂准备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检查人工授精器械是否完好无损，如有破损或缺陷应及时更换。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准备适量的医用润滑剂，以便在操作过程中使用。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使用前准备工作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660" r="2366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正确操作步骤演示</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将假阴道安装在适当的位置，确保其稳定性和舒适度。</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在假阴道内涂抹适量润滑剂，以减少摩擦和不适感。</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将授精管轻轻插入假阴道，避免过度用力或过快插入。</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将精液缓慢注入授精管内，确保精液完全进入假阴道。</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安装假阴道</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涂抹润滑剂</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插入授精管</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注入精液</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https://d.book118.com/226200102111010045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2024-09-14T04:21:52.003</cp:lastPrinted>
  <dcterms:created xsi:type="dcterms:W3CDTF">2024-09-13T20:21:52Z</dcterms:created>
  <dcterms:modified xsi:type="dcterms:W3CDTF">2024-09-13T20:21:54Z</dcterms:modified>
</cp:coreProperties>
</file>