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E887E-86EC-4D17-8EB0-649B9B680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5F347-EAEE-40F2-8158-CC87446C9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87BC7-3B44-45BB-8B7A-CD4EA573D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24475D-F666-40C8-BE2C-24D720DD9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C3FAEF-E5A7-4B4E-B98B-585909F84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CBF993-4C1F-4CCB-8A1B-56CC9618D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CC0377-777F-4489-85AE-7D21FD537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74A653-8E4C-4D88-90AC-A55D4916A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23DE7B-3735-4B8D-BFCD-6C487497B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79485-6CE7-4C4C-A28F-9C154EA3A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D0D35-5054-4385-847E-C4B6FFB4D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20113512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糖尿病肾病查房护理课件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糖尿病肾病概述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糖尿病肾病护理的重要性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糖尿病肾病患者的日常护理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糖尿病肾病患者的病情监测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糖尿病肾病患者的药物治疗与注意事项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糖尿病肾病患者的生活方式干预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糖尿病肾病是一种由糖尿病引起的慢性肾脏疾病，可分为5期，从仅有肾小球肥大和肾小球基底膜增厚，到持续微量白蛋白尿，再到临床蛋白尿，最后发展为肾衰竭。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肾病是由糖尿病引起的慢性肾脏疾病，其特征是肾小球滤过率进行性下降，并伴有蛋白尿和水肿等症状。根据肾小球滤过率的不同，糖尿病肾病可分为5期，从仅有肾小球肥大和肾小球基底膜增厚，到持续微量白蛋白尿，再到临床蛋白尿，最后发展为肾衰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糖尿病肾病的发病机制较为复杂，涉及多种因素，包括高血糖、高血压、遗传因素、炎症反应等。这些因素相互作用，导致肾脏损伤。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肾病的发病机制涉及多种因素，包括高血糖、高血压、遗传因素、炎症反应等。长期高血糖可导致肾脏微血管病变，进而引起肾小球肥大、基底膜增厚和足细胞损伤等。高血压可加重肾脏负担，加速肾小球硬化和肾功能损害。此外，炎症反应和遗传因素也在糖尿病肾病的发生发展中发挥重要作用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糖尿病肾病的发病机制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糖尿病肾病的症状主要包括蛋白尿、水肿、高血压等，随着病情发展，可出现贫血、电解质紊乱、心血管并发症等。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肾病的症状主要包括蛋白尿、水肿、高血压等。蛋白尿是糖尿病肾病的主要表现之一，可分为微量白蛋白尿和大量白蛋白尿。水肿多出现在眼睑、颜面部及双下肢，严重者可出现全身性水肿。高血压也是糖尿病肾病常见的症状之一，可导致心脑血管并发症。随着病情的发展，糖尿病肾病患者可出现贫血、电解质紊乱、心血管并发症等严重后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糖尿病肾病的症状与体征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糖尿病肾病护理的重要性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820" b="198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41" b="184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定期监测血糖和肾功能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通过定期监测血糖和肾功能，可以及时发现并控制病情，预防并发症的发生。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控制饮食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合理控制饮食，限制糖分和盐分的摄入，有助于降低血糖和血压，减轻肾脏负担。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规律运动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适当的运动可以促进新陈代谢，控制体重，增强身体免疫力，预防糖尿病肾病并发症。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通过心理疏导和健康教育，帮助患者树立正确的疾病观，提高治疗依从性，增强自我管理能力，从而提高生活质量。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044" r="2004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鼓励患者保持健康的生活方式，如戒烟、限酒、合理饮食、规律作息等，有助于控制病情，提高生活质量。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家庭成员的支持和关爱对患者的生活质量有着积极的影响，可以为患者提供情感支持和日常照顾，减轻其心理压力。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提高患者生活质量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合理用药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遵循医生的建议，合理使用降糖药和护肾药，避免滥用药物和过度治疗，从而降低医疗费用。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控制并发症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通过有效的护理措施，预防并发症的发生，可以降低患者的医疗费用。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定期进行肾功能检查和血糖监测，及时发现病情变化并进行干预，可以避免病情恶化，降低治疗费用。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500" r="11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833" r="148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833" r="128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降低医疗费用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https://d.book118.com/226201135121010033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2024-09-02T03:13:35.602</cp:lastPrinted>
  <dcterms:created xsi:type="dcterms:W3CDTF">2024-09-01T19:13:35Z</dcterms:created>
  <dcterms:modified xsi:type="dcterms:W3CDTF">2024-09-01T19:13:37Z</dcterms:modified>
</cp:coreProperties>
</file>