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0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77257BD-B6B4-42DE-844D-2F573272A8D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65B2E-9B41-43D8-8671-E9B6708D4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8EB2A-A4BE-46D2-99EA-4719A6F6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81F89-13E4-49F8-BFE5-FEC3F6C58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8AE2A-413F-448E-8D1E-F3138743C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633872-7D82-45B5-9D80-8E4B3B851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D8C713-7596-4DF8-9E49-846880CE3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0BD14-B646-4F30-BC26-1BFC0A4E4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02EA0-7FDD-42DC-9B0F-070BB41D3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23BD9-B579-41F9-9335-5CAEC544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6E5B0-3D54-4BDB-9D05-26E3DB021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173F7-9662-4373-83F8-01ECC3465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D131898-7448-4590-B532-EAC87156E9B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EF393C1-59E6-4660-A9FE-D9623E09533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0312504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8280"/>
            <a:ext cx="12191760" cy="687420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644040" y="2346840"/>
            <a:ext cx="10027440" cy="13662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400" b="1" strike="noStrike" spc="299">
                <a:solidFill>
                  <a:srgbClr val="5B6A74"/>
                </a:solidFill>
                <a:latin typeface="Arial"/>
                <a:ea typeface="微软雅黑"/>
              </a:rPr>
              <a:t>提升幼儿数字概念能力的方法</a:t>
            </a:r>
            <a:endParaRPr lang="en-US" sz="4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031840" y="481824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rgbClr val="5B6A74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rgbClr val="5B6A74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rgbClr val="5B6A74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rgbClr val="5B6A74"/>
                </a:solidFill>
                <a:latin typeface="Arial"/>
                <a:ea typeface="微软雅黑"/>
              </a:rPr>
              <a:t>202X</a:t>
            </a:r>
            <a:r>
              <a:rPr lang="zh-CN" sz="1800" b="0" strike="noStrike" spc="-1">
                <a:solidFill>
                  <a:srgbClr val="5B6A74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rgbClr val="5B6A74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rgbClr val="5B6A74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720" y="-6480"/>
            <a:ext cx="12191040" cy="687096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11160" y="227448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rgbClr val="5B6A74"/>
                </a:solidFill>
                <a:latin typeface="Arial"/>
                <a:ea typeface="微软雅黑"/>
              </a:rPr>
              <a:t>目录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4827960" y="907560"/>
            <a:ext cx="6129360" cy="4738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rmAutofit/>
          </a:bodyPr>
          <a:lstStyle/>
          <a:p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章  游戏中培养数字概念能力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章  故事启发数字概念能力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章  数学玩具与数字概念能力培养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章  数学绘本与数字概念能力培养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rgbClr val="5B6A74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23040"/>
            <a:ext cx="12191760" cy="6812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4066560" y="2315880"/>
            <a:ext cx="3515760" cy="83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algn="ctr" defTabSz="914400">
              <a:lnSpc>
                <a:spcPct val="130000"/>
              </a:lnSpc>
              <a:spcAft>
                <a:spcPts val="1001"/>
              </a:spcAft>
              <a:buClr>
                <a:srgbClr val="5B6A74"/>
              </a:buClr>
              <a:buFont typeface="Arial"/>
              <a:buChar char="●"/>
              <a:tabLst>
                <a:tab pos="1609560"/>
              </a:tabLst>
            </a:pPr>
            <a:r>
              <a:rPr lang="en-US" sz="3600" b="0" strike="noStrike" spc="148">
                <a:solidFill>
                  <a:srgbClr val="5B6A74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1310040" y="3345840"/>
            <a:ext cx="91018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200" b="1" strike="noStrike" spc="299">
                <a:solidFill>
                  <a:srgbClr val="5B6A74"/>
                </a:solidFill>
                <a:latin typeface="Arial"/>
                <a:ea typeface="微软雅黑"/>
              </a:rPr>
              <a:t>第</a:t>
            </a:r>
            <a:r>
              <a:rPr lang="en-US" sz="3200" b="1" strike="noStrike" spc="299">
                <a:solidFill>
                  <a:srgbClr val="5B6A74"/>
                </a:solidFill>
                <a:latin typeface="Arial"/>
                <a:ea typeface="微软雅黑"/>
              </a:rPr>
              <a:t>1</a:t>
            </a:r>
            <a:r>
              <a:rPr lang="zh-CN" sz="3200" b="1" strike="noStrike" spc="299">
                <a:solidFill>
                  <a:srgbClr val="5B6A74"/>
                </a:solidFill>
                <a:latin typeface="Arial"/>
                <a:ea typeface="微软雅黑"/>
              </a:rPr>
              <a:t>章 简介</a:t>
            </a:r>
            <a:endParaRPr lang="en-US" sz="3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2240"/>
            <a:ext cx="12191760" cy="6832800"/>
          </a:xfrm>
          <a:prstGeom prst="rect">
            <a:avLst/>
          </a:prstGeom>
          <a:ln w="0">
            <a:noFill/>
          </a:ln>
        </p:spPr>
      </p:pic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6360120" y="741600"/>
            <a:ext cx="5487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1" strike="noStrike" spc="299">
                <a:solidFill>
                  <a:srgbClr val="5B6A74"/>
                </a:solidFill>
                <a:latin typeface="Arial"/>
                <a:ea typeface="微软雅黑"/>
              </a:rPr>
              <a:t>为什么重视幼儿数字概念能力的提升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360120" y="2215440"/>
            <a:ext cx="3426840" cy="3368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幼儿数字概念能力对幼儿认知发展至关重要。这是数学学习的基础，提升数字概念能力可以培养幼儿的逻辑思维能力。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image"/>
          <p:cNvSpPr/>
          <p:nvPr/>
        </p:nvSpPr>
        <p:spPr>
          <a:xfrm>
            <a:off x="861840" y="262512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https://d.book118.com/226203125042010103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提升幼儿数字概念能力的方法</vt:lpstr>
      <vt:lpstr>目录</vt:lpstr>
      <vt:lpstr>第1章 简介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2024-09-28T11:04:54.574</cp:lastPrinted>
  <dcterms:created xsi:type="dcterms:W3CDTF">2024-09-28T03:04:54Z</dcterms:created>
  <dcterms:modified xsi:type="dcterms:W3CDTF">2024-09-28T03:04:56Z</dcterms:modified>
</cp:coreProperties>
</file>