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B036C-688C-42F2-A26A-8BCAECEA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6C83D-0407-4F78-AC5A-12B10BD1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43856-0E16-44B6-817C-155C2168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B3A12-6CFD-4D98-B963-67B39015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2086A-59C7-4A72-9BCB-832F3AEA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05804-D635-421A-AF50-54BAB7CA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A1B3B-E1C0-487E-8EC3-8512EA1CA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6AE5F-E98E-4B31-AC53-7BBF80A5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AE446-7FC5-4AAE-92C0-D3D07094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AF849-A762-4309-99D3-856359CC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A51F5-63CB-47F1-938A-CE1CC78F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4110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《药物的基本知识》ppt课件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药物研发与生产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药物的合理使用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药物的不良反应与处理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药物经济学与药品政策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药物是指用于预防、诊断、治疗疾病的物质，具有明确的化学成分和特定的生理活性。根据来源、用途和作用机制，药物可分为天然药物、合成药物、抗生素等。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定义是指那些具有特定生理活性、能够直接或间接作用于机体，用于预防、诊断、治疗疾病的物质。药物具有明确的化学成分，其作用机制也各不相同。根据药物的来源、用途和作用机制，可以将药物分为天然药物、合成药物、抗生素等不同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药物的作用机制是指药物如何与机体相互作用并发挥药效的过程。药物通过与机体内的靶点结合，产生生理或药理效应，从而达到治疗目的。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是指药物如何与机体相互作用并发挥药效的过程。药物通过与机体内的特定靶点结合，产生生理或药理效应，从而达到治疗目的。不同的药物具有不同的作用机制，例如有的药物通过抑制酶的活性来发挥作用，有的药物则是通过与受体结合来发挥药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药物的剂型是指药物的形态，如片剂、胶囊剂、注射液等；给药方式则是指将药物送达机体的途径，如口服、注射、吸入等。选择合适的剂型与给药方式对于药物的疗效和安全性至关重要。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剂型是指药物的形态，如片剂、胶囊剂、注射液等。不同的剂型具有不同的特点和使用范围，例如片剂方便服用，注射剂起效迅速。给药方式则是指将药物送达机体的途径，如口服、注射、吸入等。选择合适的剂型与给药方式对于药物的疗效和安全性至关重要。不同的给药方式会影响药物的吸收速度和程度，从而影响药物的疗效。因此，在选择药物治疗时，应根据病情和药物的特性选择合适的剂型与给药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药物的剂型与给药方式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药物研发与生产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药物研发的过程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通过基因组学、蛋白质组学等方法，发现与疾病相关的分子靶点。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利用计算机模拟和实验室试验，筛选出具有潜在活性的化合物。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在动物模型上对候选药物进行药效学、药代动力学和安全性评估。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分阶段在人体上进行试验，评估药物的有效性和安全性。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靶点发现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药物筛选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临床前研究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临床试验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制剂制备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包装与储存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药物生产的流程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0965" b="109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根据生产需求，准备适量的原料药。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将原料药与其他辅料混合，制成适合使用的药物制剂。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对生产出的药物进行质量检测，确保符合质量标准。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将药物进行包装，并按照规定的条件进行储存。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根据国家药品标准和相关法规，制定药品的质量标准。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对药品进行全面的质量检验，包括外观、含量、杂质等指标。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对不符合质量标准的药品进行退货、销毁等处理。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建立完善的质量管理体系，确保药品生产全过程的质量控制。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药品的质量控制与管理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药物的合理使用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630" r="25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指药物用于治疗、预防或缓解特定疾病或症状的适用范围。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指某些特定人群或个体不宜使用该药物的情况，如孕妇、哺乳期妇女、儿童、老年人等。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https://d.book118.com/226204110040010034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2024-09-03T07:09:00.360</cp:lastPrinted>
  <dcterms:created xsi:type="dcterms:W3CDTF">2024-09-02T23:09:00Z</dcterms:created>
  <dcterms:modified xsi:type="dcterms:W3CDTF">2024-09-02T23:09:02Z</dcterms:modified>
</cp:coreProperties>
</file>