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D2483-1FBB-4A74-86E1-C726CB5D1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EF4D6-6C9D-4832-B017-B65438334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D2F28-1AEA-40D8-9594-F1AA99929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2DCFE-9DC7-47F9-88B0-F2A9AF467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883F9F-7F32-476D-A76B-5847BCC98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416A71-E4AF-4C87-8A34-EA41496BE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7B0CC6-611A-4ADB-BB31-C3A7CA5C6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971A7-2CFD-4141-AE7B-90E21DBF0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81A99-AE7E-4EFB-9932-5479582D1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1734B-35B8-47AD-9594-650EBBED5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BBAF7-2AFC-4110-B471-A06A6C4B2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04111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从客户角度思考的沟通技巧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了解客户需求与心理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有效倾听与理解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清晰表达与呈现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情感共鸣与同理心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处理异议与建立信任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持续跟进与维护关系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了解客户需求与心理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深入挖掘客户需求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积极倾听客户的表述，理解他们的真实需求和关注点。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运用开放式问题，引导客户更详细地描述需求，从而更全面地了解。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通过观察客户的非言语行为，如表情、肢体语言等，获取额外信息。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了解马斯洛需求层次理论，分析客户在不同层次上的需求。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需求层次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心理预期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预测客户对产品或服务的心理预期，以便更好地满足他们。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识别并应对客户的情绪变化，保持沟通顺畅。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掌握客户心理特点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保持整洁、得体的外表和自信、专业的态度。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专业形象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使用友好、热情的开场白，迅速建立与客户的联系。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有效开场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在初次交流中展现倾听能力，让客户感受到被重视。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建立良好第一印象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有效倾听与理解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以接纳和理解的态度倾听客户的意见，不对其进行预设判断。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通过点头、微笑等方式鼓励客户表达自己的想法和感受。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鼓励客户表达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208" r="6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在客户表达完意见后，重复一遍以确认自己准确理解了客户的观点。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重复确认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积极倾听客户意见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945" r="394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741" b="197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准确理解客户意图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澄清模糊信息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对于客户表达中模糊或不明确的信息，及时询问以澄清。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深入挖掘需求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通过提问和引导，深入了解客户的真实需求和期望。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保持同理心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站在客户的角度思考问题，理解其情感和需求背后的原因。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避免打断客户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在客户表达意见时，避免打断或过早地给出自己的判断。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保持眼神交流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在与客户交流时，保持眼神交流以展示自己的专注和尊重。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记录关键信息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对于客户表达的重要信息，及时记录以便后续跟进和处理。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4167" b="4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083" r="3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给予客户充分关注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清晰表达与呈现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尽量使用客户容易理解的语言，避免使用过于专业的术语或行话。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避免使用专业术语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将复杂的信息简化成容易理解的要点，以便客户能够快速抓住重点。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通过具体的实例和故事来解释概念或产品，使信息更加生动且易于理解。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使用实例和故事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用简洁明了的语言表达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制作简洁明了的幻灯片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在与客户沟通时，可以使用幻灯片来辅助讲解，但要保持幻灯片的简洁明了，避免过多的文字和复杂的图表。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利用演示软件或实物模型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根据沟通的需要，可以使用演示软件或实物模型来展示产品或服务的特点和优势。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使用图表和图片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通过图表、图片等视觉元素来呈现信息，使内容更加直观且易于记忆。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利用视觉辅助工具呈现信息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https://d.book118.com/226204111120010040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2024-09-06T22:14:43.822</cp:lastPrinted>
  <dcterms:created xsi:type="dcterms:W3CDTF">2024-09-06T14:14:43Z</dcterms:created>
  <dcterms:modified xsi:type="dcterms:W3CDTF">2024-09-06T14:14:45Z</dcterms:modified>
</cp:coreProperties>
</file>