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23D9F-3457-42FF-9113-A8ECF38B1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26319-13B8-483F-9980-B0B538387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9C757-D09B-4D8D-A4BF-65F12E169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34668-5440-482E-9FA4-B9CED1AD2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7C182-5900-4688-80E0-A4193A653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07F8AC-0465-49B2-A9E8-10FA92E61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F79D9-98B6-4264-8E25-39069DF63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C3695-7ECA-4316-8FDC-59383ED48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C04D1-1291-42E5-8901-73BCAD09B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13777-6D0F-4241-97C6-21F437471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3F0B5-7422-4110-8862-CCBC4FD98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04211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校园心理危机干预工作不容忽视的重要任务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校园心理危机的识别与评估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37" b="72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心理健康问题日益突出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随着社会压力的增加，学生心理健康问题日益严重，焦虑、抑郁等心理疾病发病率逐年上升。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校园心理危机事件频发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近年来，校园心理危机事件不断发生，如学生自杀、自残、校园暴力等，给学生和家庭带来巨大伤害。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干预工作不足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目前，很多学校对心理危机干预工作的重视程度不够，缺乏专业的干预团队和有效的干预措施。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心理危机干预能够及时识别和处理学生的心理问题，防止悲剧的发生，保障学生的生命安全。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保障学生生命安全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通过心理危机干预，可以帮助学生解决心理问题，增强心理素质，提高心理健康水平。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促进学生心理健康发展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心理危机干预能够减少校园暴力、欺凌等事件的发生，维护校园的和谐稳定，营造良好的学习氛围。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维护校园和谐稳定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校园心理危机干预工作的成功开展，可以为社会心理健康进步做出贡献，推动全社会对心理健康的关注和重视。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推动社会心理健康进步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校园心理危机干预的重要性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校园心理危机的识别与评估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心理危机是指个体在面临重大生活事件或突然变化时，由于无法有效应对而产生的心理失衡状态，可能伴随焦虑、抑郁、恐惧等情绪反应。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事件的性质和影响程度，心理危机可分为发展性危机、境遇性危机和存在性危机。发展性危机与个体成长阶段有关，如学业压力、人际关系等；境遇性危机由突发性事件引发，如自然灾害、亲人亡故等；存在性危机则涉及个体对生命意义和价值的思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通过问卷调查、个别访谈等方式，了解学生的心理状况和需求。这有助于发现学生的潜在心理问题，为及时干预提供依据。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通过观察学生的言行举止、情绪变化等，发现可能存在的心理问题。例如，学生长时间沉默寡言、情绪低落或异常激动等都可能是心理危机的表现。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运用专业的心理测验工具，对学生的心理状态进行评估。这可以帮助学生更准确地了解自己的心理状况，为制定个性化的干预措施提供参考。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292" r="11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542" b="1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校园心理危机的识别方法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常用的心理危机评估工具包括症状自评量表（SCL-90）、焦虑自评量表（SAS）、抑郁自评量表（SDS）等。这些量表可以帮助学生自我评估心理状态，也可作为专业人员评估学生心理危机的参考。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首先，通过初步筛查确定可能存在心理问题的学生；其次，运用专业评估工具进行深入评估，了解学生的具体心理状况和需求；最后，根据评估结果制定相应的干预措施，确保学生得到及时有效的帮助。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校园心理危机干预的策略与措施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定期开展心理健康测评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通过专业的心理测评工具，对学生心理健康状况进行定期评估，及时发现潜在问题。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建立心理危机预警机制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通过观察学生行为、情绪变化等，及时发现心理危机迹象，采取相应措施进行干预。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建立健全心理健康教育体系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通过课程、讲座、工作坊等多种形式，普及心理健康知识，提高学生心理素质和自我调适能力。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一旦发现学生出现严重心理危机，立即启动紧急干预机制，包括与学生及其家长进行沟通，提供必要的心理支持和援助。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启动紧急干预机制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安排专业心理咨询师为学生提供一对一的心理咨询服务，帮助学生缓解情绪困扰，解决心理问题。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提供专业心理咨询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250" r="11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调动学校内部资源，如心理辅导室、心理咨询热线等，为学生提供全方位的心理支持和帮助。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协调学校资源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https://d.book118.com/226204211114010042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2024-09-09T22:01:17.031</cp:lastPrinted>
  <dcterms:created xsi:type="dcterms:W3CDTF">2024-09-09T14:01:17Z</dcterms:created>
  <dcterms:modified xsi:type="dcterms:W3CDTF">2024-09-09T14:01:19Z</dcterms:modified>
</cp:coreProperties>
</file>