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0A205-67EA-45A1-8477-6553AC9CB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A42AB-7F7B-4C36-AAC5-4E7855FC6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DDA0B-1152-4EE0-88DC-745C402F6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0CACF-64FD-4710-8A98-798F422E1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C6D9C-AFC6-4AC0-A3D9-AE0C821B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3BD17-1004-43F2-9C80-C92B95A9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09F21-E5AD-4467-987A-B70CBB60C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4AF1D-5CAF-4D01-8BD2-FB371974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0DB28-DAC8-40B8-A566-B6720CFF6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EA951-345E-42C0-A3CC-D1C8AFFA9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F1566-392D-4655-A1F2-23B9B4CB9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051151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防火安全知识培训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家庭防火安全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公共场所防火安全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森林防火安全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防火安全意识培养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防火安全基本知识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7786" r="77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了解火灾的危害与类型是防火安全的基础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火灾不仅会造成财产损失，还可能威胁生命安全。了解不同类型的火灾（如普通火灾、电气火灾、油类火灾等）有助于采取正确的预防和应对措施。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火灾的危害与类型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不乱丢烟蒂，教育儿童不玩火。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不在易见、易取的地方标明禁烟、禁火标志。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预防火灾的关键在于日常生活中的安全措施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检查电线、电器是否老化、破损，及时更换。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保持消防通道畅通，不堆放杂物。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熟练使用灭火器材是应对火灾的重要技能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发现火情应立即报警，拨打火警电话119。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熟悉灭火器的使用方法，针对不同类型的火灾选择合适的灭火器。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定期检查灭火器材是否完好，过期或损坏的应及时更换。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在公共场所留意疏散指示和安全出口，以便在紧急情况下快速逃生。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火灾报警与灭火器材的使用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家庭防火安全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定期检查电线和电器设备，确保没有破损或老化。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不使用假冒伪劣电器产品，不超负荷使用插座。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离开房间时，应关闭不使用的电器设备，如电饭煲、电熨斗等。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家用电器火灾预防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522" r="12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325" b="103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厨房火灾预防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使用燃气灶具时，应确保通风良好，防止燃气泄漏。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烹饪过程中，不要离开厨房，以防油温过高引发火灾。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定期清洗油烟机，以防油垢堆积引发火灾。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吸烟时，应确保不在易燃物品附近吸烟。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烟蒂应完全熄灭后，再丢弃到烟灰缸或指定的垃圾桶内。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不在禁止吸烟的场所吸烟，如床上、沙发上或易燃物品附近。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吸烟引发火灾的预防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公共场所防火安全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https://d.book118.com/226205115133010044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2024-09-13T00:17:15.213</cp:lastPrinted>
  <dcterms:created xsi:type="dcterms:W3CDTF">2024-09-12T16:17:15Z</dcterms:created>
  <dcterms:modified xsi:type="dcterms:W3CDTF">2024-09-12T16:17:17Z</dcterms:modified>
</cp:coreProperties>
</file>