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739108-5EA5-4437-98D9-33654CED0F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894052-6313-4506-B9E5-56A5AB8E93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098EB06-0DDD-41CF-A623-E88A583B45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1613B4-0C81-4E5D-8407-0A1CD1C330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65D65E-96BD-4DD6-9EDE-329786D0DE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5C9313-36AE-4D17-B0CB-0DDBE05FB8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B60E7CF-F845-4EC5-9CBB-068587559F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8FEFCC-6457-4297-AFBB-347F022EB8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0AD7D8-816D-49ED-BC30-0A1584CD21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29A753-D34C-4217-A9D1-8B78C4CBA2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0FFB3D-EEE2-4254-B037-09C97C402D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6210154054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2998000"/>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solidFill>
                <a:latin typeface="Microsoft Yahei"/>
                <a:ea typeface="Microsoft Yahei"/>
                <a:cs typeface="Microsoft Yahei"/>
              </a:rPr>
              <a:t>汇报人：XXX</a:t>
            </a:r>
          </a:p>
        </p:txBody>
      </p:sp>
      <p:sp>
        <p:nvSpPr>
          <p:cNvPr id="3" name="TextBox 3"/>
          <p:cNvSpPr txBox="1"/>
          <p:nvPr/>
        </p:nvSpPr>
        <p:spPr>
          <a:xfrm>
            <a:off x="3298591" y="2998000"/>
            <a:ext cx="2086078" cy="5342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accent1"/>
                </a:solidFill>
                <a:latin typeface="Microsoft Yahei"/>
                <a:ea typeface="Microsoft Yahei"/>
                <a:cs typeface="Microsoft Yahei"/>
              </a:rPr>
              <a:t>2024-01-12</a:t>
            </a:r>
          </a:p>
        </p:txBody>
      </p:sp>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solidFill>
                <a:latin typeface="Microsoft Yahei"/>
                <a:ea typeface="Microsoft Yahei"/>
                <a:cs typeface="Microsoft Yahei"/>
              </a:rPr>
              <a:t>心理健康权益部门工作规划</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部门概述</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工作计划与目标</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心理健康权益宣传</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心理健康服务提供</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权益维护与支持</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部门合作与交流</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部门概述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心理健康权益部门的主要职责是维护和促进员工的心理健康，提供心理支持和辅导，以及处理与心理健康相关的权益问题。</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心理健康权益部门的目标是提高员工的心理健康水平，降低心理问题的发生，促进员工的工作生活平衡，以及提供及时有效的心理支持和辅导。</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部门职责与目标</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部门目标</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部门职责</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部门组织结构</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部门领导</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心理健康权益部门的领导通常由一位资深的心理咨询师或心理医生担任，负责制定部门的工作计划和战略目标。</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部门成员</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部门成员包括心理咨询师、心理医生、社会工作者等专业人员，他们负责提供心理支持和辅导服务。</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人员配置</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根据部门的规模和需求，心理健康权益部门需要配置足够数量的专业人员，以满足员工的需求。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分工</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部门成员之间需要进行明确的分工，以确保工作的顺利进行。例如，心理咨询师负责提供心理支持和辅导服务，心理医生负责诊断和治疗心理疾病，社会工作者负责处理与心理健康相关的社会问题。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部门人员配置与分工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工作计划与目标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法律法规</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依据国家相关法律法规，制定符合法律要求的工作计划。</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政策指导</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根据国家及地方政府的政策指导，制定工作计划以满足政策要求。</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市场需求</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结合市场需求和部门实际情况，制定工作计划以满足客户需求。</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部门资源</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合理利用部门资源，制定工作计划以最大化资源利用效率。</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工作计划制定依据</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4289936" y="1498289"/>
            <a:ext cx="3861422" cy="3861422"/>
          </a:xfrm>
          <a:prstGeom prst="diamond">
            <a:avLst/>
          </a:prstGeom>
        </p:spPr>
      </p:pic>
      <p:sp>
        <p:nvSpPr>
          <p:cNvPr id="3" name="AutoShape 3"/>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明确工作计划的时间节点，确保工作按计划进行。</a:t>
            </a:r>
          </a:p>
        </p:txBody>
      </p:sp>
      <p:sp>
        <p:nvSpPr>
          <p:cNvPr id="5" name="TextBox 5"/>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时间安排</a:t>
            </a:r>
          </a:p>
        </p:txBody>
      </p:sp>
      <p:sp>
        <p:nvSpPr>
          <p:cNvPr id="6" name="Freeform 6"/>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根据部门人员情况，合理分配工作任务，确保工作顺利进行。</a:t>
            </a:r>
          </a:p>
        </p:txBody>
      </p:sp>
      <p:sp>
        <p:nvSpPr>
          <p:cNvPr id="9" name="TextBox 9"/>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任务分工</a:t>
            </a:r>
          </a:p>
        </p:txBody>
      </p:sp>
      <p:sp>
        <p:nvSpPr>
          <p:cNvPr id="10" name="Freeform 10"/>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根据工作计划需求，合理调配部门内外资源，保障工作计划的实施。</a:t>
            </a:r>
          </a:p>
        </p:txBody>
      </p:sp>
      <p:sp>
        <p:nvSpPr>
          <p:cNvPr id="13" name="TextBox 13"/>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资源调配</a:t>
            </a:r>
          </a:p>
        </p:txBody>
      </p:sp>
      <p:sp>
        <p:nvSpPr>
          <p:cNvPr id="14" name="Freeform 14"/>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制定风险应对措施，确保工作计划在遇到问题时能够及时调整和应对。</a:t>
            </a:r>
          </a:p>
        </p:txBody>
      </p:sp>
      <p:sp>
        <p:nvSpPr>
          <p:cNvPr id="17" name="TextBox 17"/>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风险应对</a:t>
            </a:r>
          </a:p>
        </p:txBody>
      </p:sp>
      <p:sp>
        <p:nvSpPr>
          <p:cNvPr id="18" name="Freeform 18"/>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工作计划安排</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通过开展培训、辅导等活动，提高员工心理健康水平。</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提高员工心理健康水平</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提升服务质量</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扩大服务覆盖面</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增强部门凝聚力</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优化服务流程，提高服务质量和客户满意度。</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拓展服务领域，扩大服务覆盖面，满足更多客户需求。</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加强团队建设，提高部门凝聚力，促进团队合作。</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工作目标设定</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心理健康权益宣传</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利用报纸、电视、广播等传统媒体进行心理健康权益宣传。</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传统媒体</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8167" r="81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新媒体</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9250" r="92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线下活动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3708" b="3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利用社交媒体、网络平台等新媒体进行心理健康权益宣传。</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组织心理健康讲座、宣传展览等线下活动，提高公众对心理健康的认知。</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宣传渠道与方式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6667" b="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成功案例分享</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分享成功克服心理问题的案例，提高公众对心理健康的信心。</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心理健康知识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宣传心理健康的基本知识，包括心理问题的识别、预防和应对方法。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心理健康权益</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强调个人在心理健康方面的权益，如获得心理帮助、保护个人隐私等。</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宣传内容与主题</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sp>
        <p:nvSpPr>
          <p:cNvPr id="3" name="AutoShape 3"/>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调查问卷</a:t>
            </a:r>
          </a:p>
        </p:txBody>
      </p:sp>
      <p:sp>
        <p:nvSpPr>
          <p:cNvPr id="5" name="TextBox 5"/>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通过发放调查问卷了解公众对心理健康的认知和态度变化。</a:t>
            </a:r>
          </a:p>
        </p:txBody>
      </p:sp>
      <p:sp>
        <p:nvSpPr>
          <p:cNvPr id="6" name="AutoShape 6"/>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社交媒体数据分析</a:t>
            </a:r>
          </a:p>
        </p:txBody>
      </p:sp>
      <p:sp>
        <p:nvSpPr>
          <p:cNvPr id="9" name="TextBox 9"/>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分析社交媒体上关于心理健康的讨论和分享情况，了解宣传的影响力。</a:t>
            </a:r>
          </a:p>
        </p:txBody>
      </p:sp>
      <p:sp>
        <p:nvSpPr>
          <p:cNvPr id="10" name="AutoShape 10"/>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线下活动参与度</a:t>
            </a:r>
          </a:p>
        </p:txBody>
      </p:sp>
      <p:sp>
        <p:nvSpPr>
          <p:cNvPr id="13" name="TextBox 13"/>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统计线下活动的参与人数和反馈意见，评估宣传活动的吸引力和效果。</a:t>
            </a:r>
          </a:p>
        </p:txBody>
      </p:sp>
      <p:sp>
        <p:nvSpPr>
          <p:cNvPr id="14" name="AutoShape 14"/>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宣传效果评估</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心理健康服务提供</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321" b="1321"/>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357" r="35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提供一对一的心理健康咨询服务，涵盖情绪管理、压力应对、人际关系、自我成长等方面。</a:t>
            </a:r>
            <a:endParaRPr lang="en-US" sz="1100"/>
          </a:p>
        </p:txBody>
      </p:sp>
      <p:sp>
        <p:nvSpPr>
          <p:cNvPr id="15" name="AutoShape 15"/>
          <p:cNvSpPr/>
          <p:nvPr/>
        </p:nvSpPr>
        <p:spPr>
          <a:xfrm>
            <a:off x="747336" y="2037683"/>
            <a:ext cx="2553871"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心理健康咨询服务</a:t>
            </a:r>
            <a:endParaRPr lang="en-US" sz="1100"/>
          </a:p>
        </p:txBody>
      </p:sp>
      <p:sp>
        <p:nvSpPr>
          <p:cNvPr id="16" name="AutoShape 16"/>
          <p:cNvSpPr/>
          <p:nvPr/>
        </p:nvSpPr>
        <p:spPr>
          <a:xfrm>
            <a:off x="1940528" y="5092530"/>
            <a:ext cx="2552700" cy="891876"/>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开展心理健康知识讲座、工作坊和培训课程，提高大众的心理健康意识和自我调节能力。</a:t>
            </a:r>
            <a:endParaRPr lang="en-US" sz="1100"/>
          </a:p>
        </p:txBody>
      </p:sp>
      <p:sp>
        <p:nvSpPr>
          <p:cNvPr id="17" name="AutoShape 17"/>
          <p:cNvSpPr/>
          <p:nvPr/>
        </p:nvSpPr>
        <p:spPr>
          <a:xfrm>
            <a:off x="1940528" y="4661950"/>
            <a:ext cx="2084356" cy="403578"/>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心理健康教育培训</a:t>
            </a:r>
            <a:endParaRPr lang="en-US" sz="1100"/>
          </a:p>
        </p:txBody>
      </p:sp>
      <p:sp>
        <p:nvSpPr>
          <p:cNvPr id="18" name="AutoShape 18"/>
          <p:cNvSpPr/>
          <p:nvPr/>
        </p:nvSpPr>
        <p:spPr>
          <a:xfrm>
            <a:off x="8872233" y="2402205"/>
            <a:ext cx="2552700" cy="108278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为处于心理危机中的个体提供紧急援助，包括热线咨询、危机干预和后续支持。</a:t>
            </a:r>
            <a:endParaRPr lang="en-US" sz="1100"/>
          </a:p>
        </p:txBody>
      </p:sp>
      <p:sp>
        <p:nvSpPr>
          <p:cNvPr id="19" name="AutoShape 19"/>
          <p:cNvSpPr/>
          <p:nvPr/>
        </p:nvSpPr>
        <p:spPr>
          <a:xfrm>
            <a:off x="8872233" y="2037683"/>
            <a:ext cx="2569478" cy="44168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危机干预与支持</a:t>
            </a:r>
            <a:endParaRPr lang="en-US" sz="1100"/>
          </a:p>
        </p:txBody>
      </p:sp>
      <p:sp>
        <p:nvSpPr>
          <p:cNvPr id="20" name="AutoShape 20"/>
          <p:cNvSpPr/>
          <p:nvPr/>
        </p:nvSpPr>
        <p:spPr>
          <a:xfrm>
            <a:off x="7814024" y="5112856"/>
            <a:ext cx="2552700" cy="933977"/>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建立心理健康资源平台，提供相关书籍、工具、活动和专家推荐等资源链接。</a:t>
            </a:r>
            <a:endParaRPr lang="en-US" sz="1100"/>
          </a:p>
        </p:txBody>
      </p:sp>
      <p:sp>
        <p:nvSpPr>
          <p:cNvPr id="21" name="AutoShape 21"/>
          <p:cNvSpPr/>
          <p:nvPr/>
        </p:nvSpPr>
        <p:spPr>
          <a:xfrm>
            <a:off x="8314658" y="4661950"/>
            <a:ext cx="2084356"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心理健康资源链接</a:t>
            </a:r>
            <a:endParaRPr lang="en-US" sz="1100"/>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服务项目与内容</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062" r="2406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服务对象</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面向全体人群，包括学生、教师、医护人员、企业员工等职业群体，以及有特殊需求的弱势群体。</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服务范围</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覆盖城市和乡村地区，通过线上和线下渠道提供服务，确保不同地域的居民都能获得心理健康服务。</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服务对象与范围</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服务质量标准制定</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制定明确的服务质量标准和操作规范，确保服务提供者具备专业资质和经验。</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服务质量评估</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定期对服务进行评估，收集反馈意见，对服务效果进行量化分析和持续改进。</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服务人员培训与督导</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定期对服务人员进行专业培训和督导，提高服务质量和专业水平。</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服务流程优化</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根据评估结果和服务需求，不断优化服务流程，提高服务效率和质量。</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服务质量监控与改进</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05</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权益维护与支持</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https://d.book118.com/226210154054010100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115</Paragraphs>
  <Slides>20</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20</vt:i4>
      </vt:variant>
    </vt:vector>
  </HeadingPairs>
  <TitlesOfParts>
    <vt:vector baseType="lpstr" size="24">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2024-09-24T07:26:30.986</cp:lastPrinted>
  <dcterms:created xsi:type="dcterms:W3CDTF">2024-09-23T23:26:31Z</dcterms:created>
  <dcterms:modified xsi:type="dcterms:W3CDTF">2024-09-23T23:26:33Z</dcterms:modified>
</cp:coreProperties>
</file>