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A70EB-AE2B-4184-A287-C8CA585E0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0E49CC-AD33-4BAA-B372-7859F1602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2430F0-1615-46C3-A1D3-C3D9489C6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8E366B-0B4B-4707-93CC-73BD812934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2752F6-68B9-4676-B579-0D565B8F6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D36518-2933-474D-A197-9852CB27C3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974DC25-B429-465E-9B5E-F55AAEC4B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42B222-89CC-41E3-9E84-AF3B4FBAE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56DB5B-FEC6-4579-BD82-006A929281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76E1D2-25DA-49D8-8EA9-9234A095B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C8A4C6-2554-4ADD-B4AD-C72647DBB5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21320010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大学生参军职业规划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大学生参军的优势与意义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大学生参军的职业发展路径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大学生参军所需的准备与条件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大学生参军后的职业转型与提升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大学生参军的案例分享与启示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大学生参军的优势与意义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参军能够锻炼大学生的身体素质，提高其体魄和耐力。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身体素质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心理素质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083" r="8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军队生活能够培养大学生的意志力、毅力和抗压能力。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在军队中担任领导职务，能够提升大学生的组织协调和领导能力。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提升个人素质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参军能够让大学生更加深刻地认识到国家安全的重要性，培养其国家使命感。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333" r="163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国家使命感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军队是一个团结协作的集体，能够培养大学生的集体荣誉感。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集体荣誉感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在军队中，大学生能够更加懂得珍惜家庭和亲情，培养家庭责任感。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家庭责任感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培养责任感和使命感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军事技能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参军能够让大学生掌握基本的军事技能，如射击、战术等。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管理经验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在军队中担任领导职务，能够让大学生积累一定的管理经验。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团队协作经验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军队中的任务通常需要团队协作完成，能够让大学生积累团队协作经验。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获得实践经验和技能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大学生参军的职业发展路径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短期目标：在军队中获得基本军事技能和素质，了解军队文化和纪律，为未来的职业发展打下基础。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具体行动计划：参加新兵训练营，学习军事理论、体能训练、射击等技能，参与实战演练和任务执行。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9903" b="990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6262" b="626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时间安排：1-2年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0" b="7900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短期职业规划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中期目标：在军队中担任初级军官或专业技术人员，积累管理经验和专业技能，为晋升做好准备。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具体行动计划：参加专业培训课程，提升专业技能和知识水平；担任初级领导职务，积累管理经验；参与更多任务和实战演练，提升实战能力。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时间安排：3-6年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7065" r="7065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1836" r="11836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1836" r="11836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中期职业规划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2700000" flipV="1">
            <a:off x="8223978" y="1744645"/>
            <a:ext cx="2833772" cy="73049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-2700000">
            <a:off x="10515259" y="-2241425"/>
            <a:ext cx="2982918" cy="429668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0034" y="181253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长期目标：在军队中担任高级领导职务或专业领域专家，为国家和社会做出更大的贡献。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034" y="3100507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具体行动计划：继续深造和学习，提升专业水平和领导能力；积极参与高级别任务和战略规划；拓展人际关系和社交网络，建立广泛的合作与联系。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5973" y="4402320"/>
            <a:ext cx="5095875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时间安排：6年以上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195259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5958" y="323855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65958" y="4541391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265" r="13265"/>
          <a:stretch>
            <a:fillRect/>
          </a:stretch>
        </p:blipFill>
        <p:spPr>
          <a:xfrm>
            <a:off x="6774259" y="1242134"/>
            <a:ext cx="5232459" cy="5087504"/>
          </a:xfrm>
          <a:prstGeom prst="diamond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长期职业规划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大学生参军所需的准备与条件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https://d.book118.com/226213200102010045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2024-09-14T02:47:48.196</cp:lastPrinted>
  <dcterms:created xsi:type="dcterms:W3CDTF">2024-09-13T18:47:48Z</dcterms:created>
  <dcterms:modified xsi:type="dcterms:W3CDTF">2024-09-13T18:47:49Z</dcterms:modified>
</cp:coreProperties>
</file>