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813F2-8275-400F-AB20-2BB73BFD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C8B7D-2AAD-408E-861D-48540F88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B1077-B1EF-4DC7-9E93-1F498A3F5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A79BE-4E0D-4014-81B2-F4394C56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F0128-7752-4671-8618-5C682BF16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E4444C-465D-41A0-817F-26DEE1B09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BF240-5B0E-40BF-B386-6F3EA51F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BB733-D127-418D-A4AB-1A8F31D5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1BCC3-2A29-4FE2-93CB-0AE418D3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F470F-0725-4F62-B595-182CDC2ED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A35AB-9038-4445-9DF3-9A6E8CDDD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13212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垃圾分类的游戏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游戏规则与玩法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游戏界面与操作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游戏关卡与挑战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游戏特色与创新点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游戏推广与教育意义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游戏背景与目的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各国政府纷纷出台垃圾分类政策，通过宣传、教育、立法等手段推广垃圾分类，提高垃圾处理效率，减少环境污染。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随着全球环境问题的日益严重，人们的环境保护意识逐渐增强。垃圾分类作为环境保护的重要措施之一，受到越来越多人的关注。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近年来，游戏化在各个领域得到广泛应用，通过将垃圾分类与游戏相结合，可以激发公众的参与热情，提高垃圾分类的普及率和执行效果。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" r="2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818" b="318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提高垃圾分类意识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通过游戏的方式，让玩家了解垃圾分类的重要性和必要性，提高垃圾分类意识。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掌握垃圾分类知识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通过游戏中的各种任务和提示，让玩家掌握正确的垃圾分类方法，避免分类错误带来的问题。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推广环保理念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游戏作为一种受众广泛的娱乐方式，可以将环保理念传递给更多人，推动社会形成绿色、低碳、循环的发展方式。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08" r="16908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家长可以和孩子一起玩游戏，让孩子从小养成垃圾分类的好习惯，同时也可以增进亲子关系。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学校可以将游戏作为辅助教学工具，在课堂上或课外活动中进行垃圾分类教育，提高学生的环保意识和实践能力。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社区可以利用游戏吸引居民参与垃圾分类活动，提高居民的参与度和分类准确率，营造良好的社区环境。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企业可以将游戏作为员工培训课程的一部分，让员工了解企业的环保政策和垃圾分类要求，提高员工的环保意识和责任感。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企业培训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游戏规则与玩法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425" r="174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093" r="180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包括废纸、塑料、玻璃、金属等可循环利用的垃圾。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包括废电池、废灯管、废药品等对人体健康或自然环境造成直接或潜在危害的垃圾。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包括剩菜剩饭、果皮果核、花卉绿植等易腐垃圾。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包括除上述类别之外的其他垃圾。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玩家进入游戏界面，选择游戏模式（单人或多人）。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玩家需在规定时间内将不同种类的垃圾投放到对应的垃圾桶中。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错误提示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如果玩家投放错误，游戏会给出提示，并扣除一定的分数。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游戏结束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规定时间结束后，游戏结束，根据玩家的得分情况给出排名和奖励。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投放正确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投放错误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时间奖励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完美投放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计分方式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玩家将垃圾正确投放到对应的垃圾桶中，获得一定的分数。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玩家在规定时间内完成游戏，获得额外的时间奖励分数。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玩家将垃圾投放到错误的垃圾桶中，扣除一定的分数。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玩家连续多次将垃圾正确投放到对应的垃圾桶中，获得额外的完美投放奖励分数。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游戏界面与操作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清晰展示游戏名称、垃圾分类的主题和背景图像，提供开始游戏、帮助和设置等选项。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设计多样化的垃圾投放场景，如家庭、学校、公园等，使玩家能够在不同环境中进行垃圾分类的挑战。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游戏场景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根据不同垃圾类型设计具有辨识度的垃圾桶图标，如可回收物、有害垃圾、湿垃圾和干垃圾等。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垃圾桶设计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玩家通过拖拽屏幕上的垃圾物品，将其放入相应的垃圾桶中。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拖拽操作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多点触控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错误提示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22" r="147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支持多点触控功能，允许玩家同时处理多个垃圾物品，提高游戏效率。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当玩家将垃圾放入错误的垃圾桶时，游戏会给出错误提示，并引导玩家进行正确的分类。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操作指南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https://d.book118.com/226213212210010042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2024-09-10T09:57:39.140</cp:lastPrinted>
  <dcterms:created xsi:type="dcterms:W3CDTF">2024-09-10T01:57:39Z</dcterms:created>
  <dcterms:modified xsi:type="dcterms:W3CDTF">2024-09-10T01:57:41Z</dcterms:modified>
</cp:coreProperties>
</file>