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67AE-B245-4CBE-945F-10E39476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BF6B5-B9FA-4C85-BD9D-29478C16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0E2A0-082F-4F8C-A8A6-195A8BF3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D01F8-945F-4363-9627-01E7E383F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B6455-6227-413D-8BCA-A8329DADA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89CEB-37BF-4011-8733-71B0C380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A9227-6644-459C-8A25-8E3D9093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D865A-788C-4051-ACBB-83096D51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BED6C-6300-4113-8FC2-61CF0517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66FC-F843-4328-AAE3-C6A5E0163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74302-8B7A-45AC-B27C-C3F4C13A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1323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安旭生物证券投资分析报告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安旭生物的投资亮点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安旭生物成立于XXXX年，是一家专注于XXX领域的高新技术企业。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公司的注册资本为XX亿元人民币。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总部地点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总部位于XX市XX区。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XXXX年至XXXX年，公司业务迅速扩展，开始涉足XXX领域。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转型与升级阶段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XXXX年至今，公司逐步转型为一家专注于XXX领域的高新技术企业，并不断加大研发投入，推动技术创新。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XXXX年至XXXX年，公司由XX和XX共同创立，主要从事XXX业务。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安旭生物的业务涵盖了XXX、XXX、XXX等多个领域。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公司的核心产品包括XXX、XXX和XXX等，广泛应用于XXX、XXX和XXX等领域。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研发实力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公司拥有一支高素质的研发团队，具备强大的自主研发能力，已取得多项国内外专利。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业务范围与产品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安旭生物所在的行业为生物医药行业，主要涉及生物制品的研发、生产和销售。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按照产品类型和应用领域，生物医药行业可分为生物制品、医疗器械、医疗服务等多个子行业。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生物医药行业是国家战略性新兴产业，对国民健康和经济发展具有重要意义。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随着基因编辑、细胞治疗等技术的不断发展，生物医药行业将迎来更多创新产品和治疗方法。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224" r="29224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85" r="1418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越来越多的中国生物医药企业开始走向国际市场，参与国际竞争。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国家对生物医药行业的政策支持力度不断加大，为行业发展提供了有力保障。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生物医药行业的投资风险较高，涉及到技术风险、市场风险、政策风险等多个方面。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随着人口老龄化、环境污染等问题加剧，生物医药市场需求不断增长，为行业发展提供了广阔的市场空间。同时，国家对生物医药行业的政策支持力度不断加大，为行业发展提供了有力保障。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行业风险与机会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安旭生物的投资亮点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https://d.book118.com/226213230030010051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2024-09-16T20:48:07.630</cp:lastPrinted>
  <dcterms:created xsi:type="dcterms:W3CDTF">2024-09-16T12:48:07Z</dcterms:created>
  <dcterms:modified xsi:type="dcterms:W3CDTF">2024-09-16T12:48:09Z</dcterms:modified>
</cp:coreProperties>
</file>