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4D756-3E66-46CE-B54E-DE721875C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2A5D8-2661-47A8-B3CA-2F0F3A1D7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F50BC8-DB21-4171-B1E6-33F548181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6E0B4-6D89-4473-B3F0-E497B78F7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C2EFE2-1F4D-427D-BE63-B683A4FD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E7C01C-B8F6-49B3-88BD-6DD48E526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2C1BC4-6AD5-459A-ABF7-B298467B5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57214-0A0C-4F86-B0C7-305F31C8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5B1D7-2CB7-40EA-9779-B0C71A1D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4085A-F770-490C-ADF5-49FB023F0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AD1CA2-8EC7-406D-82D0-9130712C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21513303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如何通过自媒体进行危机公关与声誉修复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自媒体平台的选择与运用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危机公关的步骤与技巧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声誉修复的策略与方法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自媒体危机公关与声誉修复案例分析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自媒体平台的选择与运用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如微博、微信公众号等，适合发布各类信息，用户基数大，传播范围广。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综合类平台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垂直类平台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583" r="6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短视频平台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如知乎、豆瓣等，针对特定领域或兴趣群体，能够精准传递信息。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如抖音、快手等，适合制作短视频内容，吸引年轻用户。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选择合适的自媒体平台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根据选择的平台完成自媒体账号的注册。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注册账号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提供真实、准确、完整的信息，树立专业形象。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完善资料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定期更新内容，与用户互动，维护账号的活跃度。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保持活跃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建立和维护自媒体账号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发布频率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保持一定的内容发布频率，维持账号的活跃度。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互动与回应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及时回应用户评论和反馈，建立良好的互动关系。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创作高质量、有价值的内容，避免低俗、虚假信息。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内容创作与发布策略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危机公关的步骤与技巧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建立危机预警机制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通过收集和分析各种信息，及时发现潜在的危机，并采取措施预防危机发生。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监测社交媒体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密切关注社交媒体上的舆情动态，及时发现负面信息和危机苗头。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建立信息反馈机制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及时收集和分析内外部信息，为危机应对提供决策依据。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危机预警与监测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在危机发生后，尽快作出回应，表明态度和立场，避免事态扩大。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与公众保持真诚、透明的沟通，解释情况，澄清误解，消除疑虑。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真诚沟通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2" r="12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根据危机类型和程度，制定针对性的应对方案，采取有效措施化解危机。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危机应对策略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对危机应对过程进行总结和反思，吸取经验教训，提升危机管理能力。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对危机造成的损失和影响进行全面评估，为后续的修复和重建工作提供依据。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通过积极的行动和改进措施，修复受损的形象和声誉，重建公众信任。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危机后的修复与重建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声誉修复的策略与方法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https://d.book118.com/226215133033010103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2024-09-28T09:05:48.333</cp:lastPrinted>
  <dcterms:created xsi:type="dcterms:W3CDTF">2024-09-28T01:05:48Z</dcterms:created>
  <dcterms:modified xsi:type="dcterms:W3CDTF">2024-09-28T01:05:50Z</dcterms:modified>
</cp:coreProperties>
</file>