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43D10-A351-4AFD-A62D-9AD401C72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33E83-2C05-4401-BB7C-38FC0B824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80D8D-A7D6-4004-B0FD-68B825EA2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8A716-09A4-45FF-9668-3DDD44C95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CFE219-23CC-43AE-9024-D135F4877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554BB6-F18C-49EC-A32E-9757E271E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9BAF3C-258C-41D2-A96B-BBD769A68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3308D-A665-4DF7-82B7-3C9A3E0DA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B4196-A1AB-4A74-8277-007D20BB0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2AFCB-F546-4124-BC38-0EC323D35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7BE30-1456-47E8-9C8D-021D0D889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15225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特定人群合法权益保障法规及政策\n## 1.我国特定人群合法权益保障法规及政策概述\n### 1.1特定人群的定义与分类\n### 1.2保障法规及政策的发展历程\n### 1.3保障法规及政策的重要性与作用\n## 2.老年人合法权益保障法规及政策\n### 2.1老年人权益保障法律法规体系\n### 2.2老年人社会保障政策\n### 2.3老年人社会福利与服务政策\n## 3.残疾人合法权益保障法规及政策\n### 3.1残疾人权益保障法律法规体系\n### 3.2残疾人社会保障政策\n### 3.3残疾人康复、教育、就业政策\n## 4.未成年人合法权益保障法规及政策\n### 4.1未成年人权益保障法律法规体系\n### 4.2未成年人社会保障政策\n### 4.3未成年人教育、保护政策\n## 5.妇女合法权益保障法规及政策\n### 5.1妇女权益保障法律法规体系\n### 5.2妇女社会保障政策\n### 5.3妇女教育、就业、健康政策\n## 6.少数民族合法权益保障法规及政策\n### 6.1少数民族权益保障法律法规体系\n### 6.2少数民族社会保障政策\n### 6.3少数民族教育、文化、卫生政策\n## 7.特定人群合法权益保障法规及政策的完善与发展\n### 7.1现有法规及政策存在的问题与挑战\n### 7.2完善与发展法规及政策的建议\n### 7.3未来展望与趋势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600"/>
              <a:t>我国特定人群合法权益保障法规及政策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我国特定人群合法权益保障法规及政策概述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特定人群的定义与分类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特定人群的定义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指在社会生活中由于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生理、心理、年龄、性别、民族、职业等因素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而处于弱势地位的人群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包括老年人、残疾人、未成年人、妇女、少数民族等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特定人群的分类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分类：老年人、未成年人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生理、心理状况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分类：残疾人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分类：妇女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分类：少数民族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20世纪80年代初期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我国开始关注特定人群的合法权益保障问题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逐步建立起针对特定人群的法律保障体系</a:t>
                </a:r>
                <a:endParaRPr/>
              </a:p>
            </p:txBody>
          </p:sp>
          <p:sp>
            <p:nvSpPr>
              <p:cNvPr id="29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20世纪90年代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特定人群合法权益保障法规及政策得到进一步完善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社会保障政策开始关注特定人群的特殊需求</a:t>
                </a:r>
                <a:endParaRPr/>
              </a:p>
            </p:txBody>
          </p:sp>
          <p:sp>
            <p:nvSpPr>
              <p:cNvPr id="29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21世纪初至今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特定人群合法权益保障法规及政策得到全面发展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各项政策措施更加精细化、人性化</a:t>
                </a:r>
                <a:endParaRPr/>
              </a:p>
            </p:txBody>
          </p:sp>
          <p:sp>
            <p:nvSpPr>
              <p:cNvPr id="29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保障法规及政策的发展历程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</a:t>
                </a:r>
                <a:endParaRPr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保障特定人群的合法权益，促进社会公平正义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促进特定人群的全面发展，实现社会和谐稳定</a:t>
                </a:r>
                <a:endParaRPr/>
              </a:p>
            </p:txBody>
          </p:sp>
          <p:sp>
            <p:nvSpPr>
              <p:cNvPr id="3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</a:t>
                </a:r>
                <a:endParaRPr/>
              </a:p>
            </p:txBody>
          </p:sp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为特定人群提供基本生活保障，提高生活质量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消除社会歧视，提高特定人群的社会地位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促进特定人群的创新创业，实现社会价值</a:t>
                </a:r>
                <a:endParaRPr/>
              </a:p>
            </p:txBody>
          </p:sp>
          <p:sp>
            <p:nvSpPr>
              <p:cNvPr id="3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保障法规及政策的重要性与作用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老年人合法权益保障法规及政策</a:t>
            </a:r>
            <a:endParaRPr/>
          </a:p>
        </p:txBody>
      </p:sp>
      <p:sp>
        <p:nvSpPr>
          <p:cNvPr id="3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2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规定老年人享有合法权益，国家保护老年人的合法权益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规定成年子女有赡养扶助父母的义务</a:t>
                </a:r>
                <a:endParaRPr/>
              </a:p>
            </p:txBody>
          </p:sp>
          <p:pic>
            <p:nvPicPr>
              <p:cNvPr id="3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3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规定老年人的民事行为能力、监护制度等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规定家庭成员之间的扶养、赡养等权利义务关系</a:t>
                </a:r>
                <a:endParaRPr/>
              </a:p>
            </p:txBody>
          </p:sp>
          <p:pic>
            <p:nvPicPr>
              <p:cNvPr id="33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3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老年人权益保障法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规定老年人享有的各项权益，如人身权、财产权、受教育权等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规定国家、社会、家庭等各方面的责任和义务</a:t>
                </a:r>
                <a:endParaRPr/>
              </a:p>
            </p:txBody>
          </p:sp>
          <p:pic>
            <p:nvPicPr>
              <p:cNvPr id="33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老年人权益保障法律法规体系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4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4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养老保险制度</a:t>
                </a:r>
                <a:endParaRPr/>
              </a:p>
            </p:txBody>
          </p:sp>
          <p:sp>
            <p:nvSpPr>
              <p:cNvPr id="34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为老年人提供基本生活保障，确保其晚年生活无忧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适应不同老年人的需求，提供多样化的养老保险产品</a:t>
                </a:r>
                <a:endParaRPr/>
              </a:p>
            </p:txBody>
          </p:sp>
        </p:grpSp>
        <p:grpSp>
          <p:nvGrpSpPr>
            <p:cNvPr id="34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4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医疗保障制度</a:t>
                </a:r>
                <a:endParaRPr/>
              </a:p>
            </p:txBody>
          </p:sp>
          <p:sp>
            <p:nvSpPr>
              <p:cNvPr id="34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降低老年人的医疗费用负担，提高其医疗待遇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加强对老年病的预防和治疗，提高老年人的健康水平</a:t>
                </a:r>
                <a:endParaRPr/>
              </a:p>
            </p:txBody>
          </p:sp>
        </p:grpSp>
        <p:grpSp>
          <p:nvGrpSpPr>
            <p:cNvPr id="34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社会福利制度</a:t>
                </a:r>
                <a:endParaRPr/>
              </a:p>
            </p:txBody>
          </p:sp>
          <p:sp>
            <p:nvSpPr>
              <p:cNvPr id="3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为老年人提供生活、教育、文化等方面的福利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加强对老年福利设施的建设，提高老年人的生活质量</a:t>
                </a:r>
                <a:endParaRPr/>
              </a:p>
            </p:txBody>
          </p:sp>
        </p:grpSp>
      </p:grpSp>
      <p:pic>
        <p:nvPicPr>
          <p:cNvPr id="35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老年人社会保障政策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5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5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5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5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5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为老年人提供方便、快捷的社区服务项目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加强对社区老年人的关爱和照顾，提高其生活质量</a:t>
                </a:r>
                <a:endParaRPr/>
              </a:p>
            </p:txBody>
          </p:sp>
          <p:sp>
            <p:nvSpPr>
              <p:cNvPr id="3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社区服务政策</a:t>
                </a:r>
                <a:endParaRPr/>
              </a:p>
            </p:txBody>
          </p:sp>
        </p:grpSp>
        <p:grpSp>
          <p:nvGrpSpPr>
            <p:cNvPr id="36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鼓励社会力量参与养老服务产业的发展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提供多样化的养老服务模式，满足不同老年人的需求</a:t>
                </a:r>
                <a:endParaRPr/>
              </a:p>
            </p:txBody>
          </p:sp>
          <p:sp>
            <p:nvSpPr>
              <p:cNvPr id="36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养老服务政策</a:t>
                </a:r>
                <a:endParaRPr/>
              </a:p>
            </p:txBody>
          </p:sp>
        </p:grpSp>
        <p:grpSp>
          <p:nvGrpSpPr>
            <p:cNvPr id="36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6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为老年人提供终身学习的机会，提高其素质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加强对老年教育的投入和支持，提高老年教育的质量</a:t>
                </a:r>
                <a:endParaRPr/>
              </a:p>
            </p:txBody>
          </p:sp>
          <p:sp>
            <p:nvSpPr>
              <p:cNvPr id="36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老年人教育政策</a:t>
                </a:r>
                <a:endParaRPr/>
              </a:p>
            </p:txBody>
          </p:sp>
        </p:grpSp>
      </p:grpSp>
      <p:pic>
        <p:nvPicPr>
          <p:cNvPr id="36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6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7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7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老年人社会福利与服务政策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残疾人合法权益保障法规及政策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规定残疾人享有合法权益，国家保护残疾人的合法权益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规定国家和社会采取措施，保障残疾人的权益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规定残疾人的民事行为能力、监护制度等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规定家庭成员之间的扶养、赡养等权利义务关系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残疾人权益保障法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规定残疾人享有的各项权益，如人身权、财产权、受教育权等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规定国家、社会、家庭等各方面的责任和义务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残疾人权益保障法律法规体系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残疾人社会保障政策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养老保险制度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为残疾人提供基本生活保障，确保其晚年生活无忧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适应不同残疾人的需求，提供多样化的养老保险产品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医疗保障制度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降低残疾人的医疗费用负担，提高其医疗待遇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加强对残疾人疾病的预防和治疗，提高残疾人的健康水平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社会福利制度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为残疾人提供生活、教育、文化等方面的福利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加强对残疾人福利设施的建设，提高残疾人的生活质量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4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4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4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康复政策</a:t>
                </a:r>
                <a:endParaRPr/>
              </a:p>
            </p:txBody>
          </p:sp>
          <p:sp>
            <p:nvSpPr>
              <p:cNvPr id="4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加强残疾人康复服务体系建设，提高康复服务质量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为残疾人提供康复技能培训，提高其康复能力</a:t>
                </a:r>
                <a:endParaRPr/>
              </a:p>
            </p:txBody>
          </p:sp>
        </p:grpSp>
        <p:grpSp>
          <p:nvGrpSpPr>
            <p:cNvPr id="4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4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教育政策</a:t>
                </a:r>
                <a:endParaRPr/>
              </a:p>
            </p:txBody>
          </p:sp>
          <p:sp>
            <p:nvSpPr>
              <p:cNvPr id="5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为残疾人提供平等接受教育的机会，提高其素质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加强对残疾人教育的投入和支持，提高残疾人教育的质量</a:t>
                </a:r>
                <a:endParaRPr/>
              </a:p>
            </p:txBody>
          </p:sp>
        </p:grpSp>
        <p:grpSp>
          <p:nvGrpSpPr>
            <p:cNvPr id="5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5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就业政策</a:t>
                </a:r>
                <a:endParaRPr/>
              </a:p>
            </p:txBody>
          </p:sp>
          <p:sp>
            <p:nvSpPr>
              <p:cNvPr id="5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鼓励残疾人就业，提高残疾人就业率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为残疾人提供就业培训和技能提升，提高其就业能力</a:t>
                </a:r>
                <a:endParaRPr/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残疾人康复、教育、就业政策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未成年人合法权益保障法规及政策</a:t>
            </a:r>
            <a:endParaRPr/>
          </a:p>
        </p:txBody>
      </p:sp>
      <p:sp>
        <p:nvSpPr>
          <p:cNvPr id="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6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6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规定未成年人享有合法权益，国家保护未成年人的合法权益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规定父母有抚养、教育未成年子女的义务</a:t>
                </a:r>
                <a:endParaRPr/>
              </a:p>
            </p:txBody>
          </p:sp>
          <p:sp>
            <p:nvSpPr>
              <p:cNvPr id="6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6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规定未成年人的民事行为能力、监护制度等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规定家庭成员之间的扶养、赡养等权利义务关系</a:t>
                </a:r>
                <a:endParaRPr/>
              </a:p>
            </p:txBody>
          </p:sp>
          <p:sp>
            <p:nvSpPr>
              <p:cNvPr id="7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7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未成年人权益保障法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规定未成年人享有的各项权益，如人身权、财产权、受教育权等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规定国家、社会、家庭等各方面的责任和义务</a:t>
                </a:r>
                <a:endParaRPr/>
              </a:p>
            </p:txBody>
          </p:sp>
          <p:sp>
            <p:nvSpPr>
              <p:cNvPr id="7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未成年人权益保障法律法规体系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https://d.book118.com/226215225003010054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我国特定人群合法权益保障法规及政策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2024-09-20T23:08:17.303</cp:lastPrinted>
  <dcterms:created xsi:type="dcterms:W3CDTF">2024-09-20T15:08:17Z</dcterms:created>
  <dcterms:modified xsi:type="dcterms:W3CDTF">2024-09-20T15:08:19Z</dcterms:modified>
</cp:coreProperties>
</file>