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8B4E3-6C04-417F-82BB-58F1CAE11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AEC8F-DB55-4CFF-9E0B-1D6C640EC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E30FA-88B3-40AB-BC8E-4EFD9D31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15D18-8750-4525-A277-BAF07EA1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C4939-48A5-4FE9-A1BE-8DF496241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99ADB-CEB2-4D3B-B1A1-3E9A9B5E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6BE226-5223-489C-AB92-930F7B05F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11485-D747-4BF4-8D3F-382B066E9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6822E-19D8-484D-950D-81F32213E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15A01-617E-452D-97BE-03495DB8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B5E87-774C-44EC-A29B-4461A378E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20051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独资企业与合伙企业法：权益保护与责任承担\n## 1.个人独资企业与合伙企业的基本概念及特点\n### 1.1个人独资企业的定义、设立条件与经营范围\n### 1.2合伙企业的定义、设立条件与经营范围\n### 1.3个人独资企业与合伙企业的区别与联系\n## 2.个人独资企业与合伙企业的法律责任\n### 2.1个人独资企业的法律责任承担与追究\n### 2.2合伙企业的法律责任承担与追究\n### 2.3个人独资企业与合伙企业的法律责任比较\n## 3.个人独资企业与合伙企业的税收政策与会计处理\n### 3.1个人独资企业与合伙企业的税收政策分析\n### 3.2个人独资企业与合伙企业的会计处理原则与方法\n### 3.3个人独资企业与合伙企业的税收政策与会计处理比较\n## 4.个人独资企业与合伙企业的内部管理与外部监督\n### 4.1个人独资企业的内部管理与外部监督机制\n### 4.2合伙企业的内部管理与外部监督机制\n### 4.3个人独资企业与合伙企业的内部管理与外部监督比较\n## 5.个人独资企业与合伙企业的变更、解散与清算\n### 5.1个人独资企业的变更、解散与清算程序\n### 5.2合伙企业的变更、解散与清算程序\n### 5.3个人独资企业与合伙企业的变更、解散与清算比较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800"/>
              <a:t>个人独资企业与合伙企业法：权益保护与责任承担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个人独资企业与合伙企业的基本概念及特点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5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个人独资企业的定义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以个人财产出资设立的企业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投资人承担无限责任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企业财产与个人财产相互独立</a:t>
                </a:r>
                <a:endParaRPr/>
              </a:p>
            </p:txBody>
          </p:sp>
          <p:sp>
            <p:nvSpPr>
              <p:cNvPr id="15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设立条件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投资人是中国公民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投资人具有完全民事行为能力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企业名称、住所、经营范围合法</a:t>
                </a:r>
                <a:endParaRPr/>
              </a:p>
            </p:txBody>
          </p:sp>
          <p:sp>
            <p:nvSpPr>
              <p:cNvPr id="16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制造业、服务业、贸易业等   -不得从事法律、行政法规禁止的经营活动</a:t>
                </a:r>
                <a:endParaRPr/>
              </a:p>
            </p:txBody>
          </p:sp>
          <p:sp>
            <p:nvSpPr>
              <p:cNvPr id="16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个人独资企业的定义、设立条件与经营范围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两个以上合伙人共同出资设立的企业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合伙人承担无限连带责任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企业财产由合伙人共同管理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合伙企业的定义</a:t>
                </a:r>
                <a:endParaRPr/>
              </a:p>
            </p:txBody>
          </p:sp>
        </p:grpSp>
        <p:grpSp>
          <p:nvGrpSpPr>
            <p:cNvPr id="17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合伙人是中国公民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合伙人具有完全民事行为能力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企业名称、住所、经营范围合法</a:t>
                </a:r>
                <a:endParaRPr/>
              </a:p>
            </p:txBody>
          </p:sp>
          <p:sp>
            <p:nvSpPr>
              <p:cNvPr id="17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设立条件</a:t>
                </a:r>
                <a:endParaRPr/>
              </a:p>
            </p:txBody>
          </p:sp>
          <p:sp>
            <p:nvSpPr>
              <p:cNvPr id="17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制造业、服务业、贸易业等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不得从事法律、行政法规禁止的经营活动</a:t>
                </a:r>
                <a:endParaRPr/>
              </a:p>
            </p:txBody>
          </p:sp>
          <p:sp>
            <p:nvSpPr>
              <p:cNvPr id="18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经营范围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合伙企业的定义、设立条件与经营范围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区别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投资主体：个人独资企业为单一投资人，合伙企业为多个合伙人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责任承担：个人独资企业投资人承担无限责任，合伙企业合伙人承担无限连带责任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企业管理：个人独资企业投资人独立管理，合伙企业合伙人共同管理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联系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都是自然人投资设立的企业形式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都承担无限责任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经营范围相似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个人独资企业与合伙企业的区别与联系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个人独资企业与合伙企业的法律责任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个人独资企业的法律责任承担与追究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投资人的法律责任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财产责任：投资人以个人财产对企业债务承担无限责任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刑事责任：投资人因违法行为承担刑事责任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民事赔偿：投资人因侵权行为承担民事赔偿责任</a:t>
            </a:r>
            <a:endParaRPr/>
          </a:p>
        </p:txBody>
      </p:sp>
      <p:cxnSp>
        <p:nvCxnSpPr>
          <p:cNvPr id="20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合伙企业的法律责任承担与追究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合伙人的法律责任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财产责任：合伙人以个人财产对企业债务承担无限连带责任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刑事责任：合伙人因违法行为承担刑事责任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民事赔偿：合伙人因侵权行为承担民事赔偿责任</a:t>
            </a:r>
            <a:endParaRPr/>
          </a:p>
        </p:txBody>
      </p:sp>
      <p:pic>
        <p:nvPicPr>
          <p:cNvPr id="21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个人独资企业投资人承担无限责任，合伙企业合伙人承担无限连带责任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责任承担方式</a:t>
                </a:r>
                <a:endParaRPr/>
              </a:p>
            </p:txBody>
          </p:sp>
        </p:grpSp>
        <p:grpSp>
          <p:nvGrpSpPr>
            <p:cNvPr id="2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个人独资企业投资人责任追究程序相对简单，合伙企业合伙人责任追究程序较为复杂</a:t>
                </a:r>
                <a:endParaRPr/>
              </a:p>
            </p:txBody>
          </p:sp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责任追究程序</a:t>
                </a:r>
                <a:endParaRPr/>
              </a:p>
            </p:txBody>
          </p:sp>
        </p:grpSp>
        <p:grpSp>
          <p:nvGrpSpPr>
            <p:cNvPr id="2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个人独资企业投资人责任免除条件较少，合伙企业合伙人责任免除条件相对较多</a:t>
                </a:r>
                <a:endParaRPr/>
              </a:p>
            </p:txBody>
          </p:sp>
          <p:sp>
            <p:nvSpPr>
              <p:cNvPr id="2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责任免除条件</a:t>
                </a:r>
                <a:endParaRPr/>
              </a:p>
            </p:txBody>
          </p:sp>
        </p:grpSp>
      </p:grpSp>
      <p:pic>
        <p:nvPicPr>
          <p:cNvPr id="2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个人独资企业与合伙企业的法律责任比较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个人独资企业与合伙企业的税收政策与会计处理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https://d.book118.com/226220051213010051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个人独资企业与合伙企业法：权益保护与责任承担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2024-09-17T18:22:04.500</cp:lastPrinted>
  <dcterms:created xsi:type="dcterms:W3CDTF">2024-09-17T10:22:04Z</dcterms:created>
  <dcterms:modified xsi:type="dcterms:W3CDTF">2024-09-17T10:22:06Z</dcterms:modified>
</cp:coreProperties>
</file>