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0185D-7324-445D-BA58-0AAA42F95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4D172-FC88-4AAC-AB5E-BC9ACD62C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4B6C4-8ADE-4997-8DF3-744EC00D5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6FE74-5FA3-454B-9505-BB7376CB2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B8DBB5-04E5-4B83-B111-31E9AB456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29AB95-CC1F-4861-9C52-EA7580F68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15A6EA-AA62-4644-B625-1D1B8C0A1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D8BB4-8989-4EF5-9910-4CF2B9E44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F36C3-6601-40B1-A64E-A240F323C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A0482-8752-4B47-9148-997C0DF42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FAB88-20BC-4583-AF89-E89ED2415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232120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护理常用表格的制作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常用护理表格类型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表格制作规范与要求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表格制作技巧与注意事项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实例演示与操作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跟踪护理过程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表格可以记录病人的护理过程，包括病情状况、护理措施、护理效果等，有助于医护人员对病人进行全面管理。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通过表格的规范化和标准化，医护人员可以快速填写和整理信息，提高工作效率。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记录病人信息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表格可以用来记录病人的基本信息，如姓名、年龄、性别、联系方式等，有助于医护人员快速了解病人情况。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95" r="220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规范的表格制作可以保证信息的准确性和完整性，避免因信息不准确而导致的误诊或误护。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保证信息准确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通过表格记录，医护人员可以及时发现病人的病情变化，采取相应的护理措施，提高护理质量。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表格可以收集大量的病人数据，医护人员可以对这些数据进行统计和分析，为临床研究和决策提供依据。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便于数据统计和分析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表格制作的重要性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常用护理表格类型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记录病人基本信息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病人信息表是护理工作中最基础的信息记录表格，用于记录病人的基本信息，如姓名、年龄、性别、联系方式、住址等。这些信息有助于护理人员更好地了解病人，为其提供更贴心的服务。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06" r="198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病人信息表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制定护理计划和目标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护理计划表是护理人员为病人制定的护理计划和目标的具体表格。它包括病人的病情状况、护理需求、护理措施、护理目标等内容，是护理人员开展工作的指导性文件。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记录病人护理过程和结果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护理记录表用于记录病人的护理过程和结果，包括病人的病情变化、护理操作、用药情况、生命体征监测等内容。通过护理记录表，可以追溯病人的护理过程，为后续的护理工作提供参考。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交接班记录表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交接工作的重要工具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交接班记录表是护理人员在交接班过程中使用的表格，用于记录交接班的重点事项，如病人的病情状况、特殊护理要求、待办事项等。通过交接班记录表，可以确保交接班的顺利进行，避免工作遗漏和失误。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表格制作规范与要求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表格设计应简洁明了，避免过多的装饰和复杂的布局，以便快速获取信息。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统一风格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表格的字体、字号、颜色等应保持统一风格，以提高整体美观度。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规范格式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表格中的数据应按照规定的格式进行排版，如对齐方式、数据类型等。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表格设计原则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准确无误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表格内容应准确无误，数据来源可靠，避免出现错误或模糊的信息。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全面完整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表格应全面完整地反映所需信息，不遗漏任何重要数据。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重点突出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表格中重要信息应突出显示，如使用不同颜色、字体等方式进行强调。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表格内容要求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https://d.book118.com/226223212011010101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2024-09-25T10:29:05.748</cp:lastPrinted>
  <dcterms:created xsi:type="dcterms:W3CDTF">2024-09-25T02:29:05Z</dcterms:created>
  <dcterms:modified xsi:type="dcterms:W3CDTF">2024-09-25T02:29:07Z</dcterms:modified>
</cp:coreProperties>
</file>