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4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" Target="slides/slide1.xml" /><Relationship Id="rId30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130394-1393-495A-B0D2-036213631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7C376E-D34D-47C2-8FA5-C707EACDD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EFAE5-7E04-4AD4-8383-394FF77D7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858635-B0B7-4DA5-8DF9-7C870F6EF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3F7165-D1FA-4BE5-8131-0F686EBAB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9140FC-ABBF-4C66-A1D4-03DB5E7CA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A7F357-8835-40F9-9937-BB45133D7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F823A5-CC04-43E0-803A-86994D80F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9C532F-A0F6-482B-8162-B23A5BC1C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F4D304-0C67-479A-A519-7C3B5D971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C0695F-D8A3-4297-AEFD-75A6F865B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9.jpeg" /><Relationship Id="rId4" Type="http://schemas.openxmlformats.org/officeDocument/2006/relationships/image" Target="../media/image27.jpeg" /><Relationship Id="rId5" Type="http://schemas.openxmlformats.org/officeDocument/2006/relationships/image" Target="../media/image3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22503511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项目建设供应商评估与合同管理实操演练案例分析培训课程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课程介绍与目标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供应商评估方法与流程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合同管理基础知识与法律法规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合同谈判技巧与策略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合同履行监控与变更管理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合同纠纷处理与风险防范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课程介绍与目标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应对复杂供应链环境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随着全球化的发展，供应链日益复杂，对供应商的有效评估和管理成为企业成功的关键。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提升合同管理效率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合同管理是企业运营的重要环节，高效的合同管理能够降低风险，提升整体运营效率。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实战演练的重要性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通过案例分析和实操演练，学员能够更深入地理解供应商评估与合同管理的实际操作，提升实战能力。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083" r="1708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掌握供应商评估方法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熟悉合同管理流程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提升风险防范意识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培养实战操作能力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课程目标与期望成果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学员将学会如何对供应商进行全面、客观的评估，包括质量、价格、交货期、服务等方面。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学员将增强对供应链和合同管理中潜在风险的识别和防范能力。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学员将了解合同管理的全流程，包括合同起草、谈判、签订、执行和变更等环节。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通过案例分析和实操演练，学员将提升在供应商评估和合同管理方面的实战操作能力。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休息时间和茶歇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每天安排2次茶歇，中午休息1小时。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课程时间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共计2天，每天8小时。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课程安排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第一天为理论课程，包括供应商评估方法和合同管理流程的介绍；第二天为实操演练，通过案例分析进行实战操作。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课程安排与时间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供应商评估方法与流程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确保供应商能够满足项目需求，降低项目风险，提高项目成功率。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公正、客观、科学、全面。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供应商评估的目的和原则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包括问卷调查、现场考察、专家评审等。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制定评估计划、发布评估通知、收集供应商信息、组织评估小组、实施评估、汇总评估结果、发布评估报告。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评估方法与流程介绍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包括供应商资质、产品质量、交货期、价格、服务等方面。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建立多层次、多维度的评估指标体系，确保评估结果的科学性和准确性。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评估指标体系的建立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案例背景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某企业需要采购一批关键零部件，为确保采购质量，对供应商进行了全面评估。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评估结果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经过全面评估，最终选择了综合实力强、产品质量稳定、交货期准确、价格合理、服务优良的供应商进行合作。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经验教训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在供应商评估过程中，应注重现场考察和问卷调查的结合，确保评估结果的客观性和准确性；同时，应建立完善的评估指标体系和流程，确保评估工作的科学性和规范性。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评估过程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制定评估计划，发布评估通知，组织评估小组进行现场考察和问卷调查，收集供应商信息，实施评估，汇总评估结果并发布评估报告。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案例分析：某企业供应商评估实践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合同管理基础知识与法律法规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合同是平等主体的自然人、法人、其他组织之间设立、变更、终止民事权利义务关系的协议。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包括合同主体、合同标的、数量、质量、价款或报酬、履行期限、地点和方式、违约责任及解决争议的方法等。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合同的基本概念与要素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合同要素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917" r="1591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规定了合同的订立、效力、履行、变更和转让、权利义务终止以及违约责任等基本原则。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《中华人民共和国合同法》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规范了招标投标的程序和要求，对供应商的选择和评估有指导意义。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《中华人民共和国招标投标法》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规定了政府采购的原则、方式、程序和监督等，对公共项目的供应商评估和合同管理有重要影响。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《中华人民共和国政府采购法》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合同管理的法律法规要求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诚实信用原则，全面履行原则，协作履行原则。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同时履行抗辩权，先履行抗辩权，不安抗辩权。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履行抗辩权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合同变更需经双方协商一致，合同转让需符合法律规定和合同约定。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合同变更与转让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合同履行过程中的注意事项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合同订立阶段的法律风险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如主体不适格、恶意磋商、欺诈等。防范措施包括充分调查对方资信、明确合同条款等。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合同履行阶段的法律风险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如违约、不可抗力等。防范措施包括及时采取补救措施、协商变更或解除合同等。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合同纠纷解决阶段的法律风险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如诉讼或仲裁失败。防范措施包括充分收集证据、寻求专业法律帮助等。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案例分析：合同管理中的法律风险与防范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合同谈判技巧与策略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875" r="178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收集相关信息，分析市场趋势和竞争状况，为谈判提供有力支持。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了解市场和行业动态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明确谈判目标和底线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组建专业谈判团队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准备谈判资料和文件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制定明确的谈判目标，并设定可接受的底线，以便在谈判中保持灵活性和主动性。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选择具备专业知识和谈判经验的人员组成谈判团队，并进行充分的培训和准备。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整理好与谈判相关的资料和文件，如合同草案、技术规格、价格清单等，以便在谈判中使用。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合同谈判的准备工作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谈判技巧与策略的运用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倾听和理解对方需求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认真倾听对方的观点和需求，理解其立场和利益诉求，以便更好地制定应对策略。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灵活运用谈判技巧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根据谈判进程和对方反应，灵活运用各种谈判技巧，如给出合理解释、提供有力证据、采用幽默或沉默等，以掌控谈判节奏和氛围。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强调自身优势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充分展示自身在技术、质量、服务等方面的优势，提升对方对自身的信任和认可程度。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寻求共赢解决方案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在谈判中积极寻求双方都能接受的解决方案，实现共赢目标。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保持冷静和耐心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在谈判过程中保持冷静和耐心，避免情绪失控或急于求成，以便更好地应对各种挑战和变化。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掌握心理战术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了解对方的心理特点和需求，运用心理战术如施加压力、给出期限、制造紧张气氛等，以影响对方的决策。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运用有效的沟通技巧如清晰表达、积极倾听、及时反馈等，促进双方之间的理解和信任。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谈判中的心理战术与沟通技巧</a:t>
              </a:r>
            </a:p>
          </p:txBody>
        </p:sp>
      </p:grp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分享一个成功的合同谈判案例，包括背景、过程、结果和经验教训等方面。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案例介绍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互动讨论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333" r="16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对案例进行深入分析，探讨成功的关键因素和策略运用，以及可以借鉴的经验和教训。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组织参与者进行互动讨论，分享各自在合同谈判中的经验和心得，共同学习和提高。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案例分析：成功的合同谈判案例分享</a:t>
              </a:r>
            </a:p>
          </p:txBody>
        </p:sp>
      </p:grp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https://d.book118.com/226225035114010042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138</Paragraphs>
  <Slides>23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2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2024-09-09T22:05:49.842</cp:lastPrinted>
  <dcterms:created xsi:type="dcterms:W3CDTF">2024-09-09T14:05:49Z</dcterms:created>
  <dcterms:modified xsi:type="dcterms:W3CDTF">2024-09-09T14:05:52Z</dcterms:modified>
</cp:coreProperties>
</file>