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6E640-CC17-4126-80C6-6F141B6E1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99663-DCF0-431B-B736-537261432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8FA91-4714-4ADF-8DEB-DB833D388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FE6AB-554E-469B-BC91-5D2BE09E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C5703-ED37-4901-8BD2-7DE785E3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3C214-9191-44C9-9C72-DA4226E2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8B395-DAA8-4B5D-BA1C-0B3A91F8E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FFBE7-6301-46B0-AD41-ED37422B0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1653B-DB23-4EC3-B6B2-DB5079DCA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30A2-C40C-405C-ACA2-53A430095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69353-6623-4AB7-92A9-D9A7E7D2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25121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新编-【大学】企业资源规划(ERP)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企业资源规划(ERP)概述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企业资源规划(ERP)系统架构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采购、库存与物流管理模块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生产、销售与客户关系管理模块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财务、人力资源等支持性模块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企业资源规划(ERP)实施方法论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企业资源规划(ERP)应用效果评价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企业资源规划(ERP)概述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ERP（Enterprise Resource Planning，企业资源计划）是一种基于信息技术，以系统化的管理思想，为企业决策层及员工提供决策运行手段的管理平台。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ERP的发展经历了MRP（物料需求计划）、MRP II（制造资源计划）和ERP（企业资源计划）三个阶段。随着企业需求的不断变化和技术的不断进步，ERP系统的功能和范围也在不断扩大和完善。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ERP系统将企业内部供应链上的所有环节进行有效的集成，包括订单、采购、库存、计划、生产制造、质量控制、运输、分销、服务与维护、财务管理、人事管理、实验室管理、项目管理、配方管理等。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ERP系统结合精益生产的思想，把精益生产方式的哲理引入企业管理，旨在消除浪费和持续改进，追求尽善尽美。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敏捷制造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ERP系统支持敏捷制造的思想，通过快速响应市场变化和客户需求，实现多品种、小批量生产模式下的高效、低耗和准时交货。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ERP系统核心思想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在发达国家，ERP的应用已经非常普遍，许多跨国公司和大型企业集团都采用了先进的ERP系统进行管理。这些系统的功能强大、应用广泛，涉及到企业管理的各个方面。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企业的ERP应用也得到了迅速发展。越来越多的企业开始认识到ERP的重要性，并积极引进和实施ERP系统。然而，与发达国家相比，我国企业的ERP应用水平还存在一定的差距，需要进一步加强推广和实施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国内外ERP应用现状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企业资源规划(ERP)系统架构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59" r="261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将ERP系统划分为多个独立的功能模块，每个模块负责特定的业务功能，方便系统的开发、维护和升级。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确保系统内部各模块之间高度内聚，降低模块间的耦合度，提高系统的可维护性和可扩展性。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高内聚低耦合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遵循国际标准和行业规范，采用开放的技术和接口，便于系统与其他应用系统的集成。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标准化与开放性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采用成熟的技术和架构，确保系统的安全性和稳定性，保障企业数据的安全和业务的连续运行。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安全性与稳定性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选用高性能、高可用的服务器，支持虚拟化技术，提高资源利用率和系统可靠性。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存储设备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采用大容量、高性能的存储设备，支持数据备份和恢复，保障企业数据的安全性和可用性。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选用高性能、高稳定性的网络设备，支持网络安全和负载均衡等功能，确保系统的高效运行和数据安全。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财务管理模块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基础数据管理模块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实现企业基础数据的录入、查询、修改和删除等功能，包括物料、供应商、客户等信息的维护。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提供销售订单的录入、查询、修改和删除等功能，支持销售数据的统计和分析。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实现采购计划的制定、执行和调整等功能，支持采购数据的统计和分析。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负责系统的安装、配置、维护和升级等功能，提供友好的用户界面和丰富的管理工具。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系统管理模块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支持生产计划的制定、执行和调整等功能，实现生产过程的全面管理和优化。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提供财务凭证的录入、查询、修改和删除等功能，实现企业财务的全面管理和分析。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软件系统组成及功能介绍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采购、库存与物流管理模块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根据企业生产计划和销售预测，分析原材料、零部件等采购需求。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建立供应商评价标准，对潜在供应商进行评估和选择。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制定采购订单，明确采购物品、数量、价格、交货期等关键信息。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监控采购订单的执行情况，确保供应商按时交货，并对交货质量进行检验。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采购执行跟踪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采购计划编制和执行跟踪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库存控制策略和方法论述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根据物品的重要性和采购难易程度，对库存物品进行分类管理。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通过库存周转率等指标，评估库存管理的效率，优化库存结构。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设定安全库存水平，避免库存积压和缺货风险。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采用ABC分类法、JIT管理等方法，有效控制库存成本。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物流运输优化方案设计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运输需求分析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分析企业物流运输需求，明确运输物品、数量、目的地等关键信息。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根据运输需求和物品特性，选择合适的运输方式，如公路、铁路、航空或水路运输。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运输路线规划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优化运输路线，减少运输时间和成本，提高物流效率。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运输方案实施与监控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制定详细的运输方案，包括车辆调度、装卸搬运等环节，并实时监控运输过程，确保按时按质完成运输任务。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生产、销售与客户关系管理模块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https://d.book118.com/226225121033010054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2024-09-21T05:08:18.061</cp:lastPrinted>
  <dcterms:created xsi:type="dcterms:W3CDTF">2024-09-20T21:08:18Z</dcterms:created>
  <dcterms:modified xsi:type="dcterms:W3CDTF">2024-09-20T21:08:20Z</dcterms:modified>
</cp:coreProperties>
</file>