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E8A5F-3A94-4BD8-8183-B7FBEFDB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DCD4E-7ECB-4F48-9D1D-47E86B24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48945-E2D2-4DE4-A7E6-22E01500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80283-7053-43AC-B3D0-1760F5D3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69F4D-22E2-4086-9A72-D9BDC51BA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1AED2-508D-44A5-B3EE-E745BF29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D3398-0877-4DDB-8BF4-DD57B1AF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7C850-FC5F-41A6-B39B-A43A83590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C8DAD-383B-49CF-A530-2E528E3A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A298-DA83-4D65-B396-AEBA5686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B84EA-38DA-49A4-AA07-28583541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52241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神经外科学的创新治疗方法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神经外科学的创新治疗方法概述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神经调控技术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神经外科学是医学的一个分支，专注于研究、诊断和治疗与神经系统（包括大脑、脊髓和周围神经）相关的疾病和损伤。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神经系统是人体最重要的调节系统，控制着人体的各种生理功能。神经外科学的发展对于提高患者生活质量、减轻病痛、甚至挽救生命具有重要意义。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随着医学科技的进步和患者对生活质量要求的提高，传统的神经外科治疗方法已不能满足所有需求。创新治疗方法对于解决复杂神经系统疾病、提高治疗效果和患者生活质量具有重要意义。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创新治疗方法可以推动神经外科学的发展，提高医生的诊疗水平，为患者提供更多、更好的治疗选择。同时，创新治疗方法也是医学科技进步的体现，有助于提升人类健康水平。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创新治疗方法的必要性和意义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神经外科学的创新治疗方法概述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深度学习辅助诊断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利用深度学习技术对医学影像进行分析，提高诊断的准确性和效率。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机器人辅助手术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通过机器人技术实现精细、稳定的手术操作，减少医生疲劳和手术并发症。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神经调控技术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采用电刺激、磁刺激等手段调节神经网络活动，治疗癫痫、帕金森病等疾病。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细胞治疗和基因治疗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利用干细胞、基因编辑等技术修复或替换受损的神经细胞，从根本上治疗神经系统疾病。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创新治疗方法的分类和特点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创新治疗方法在神经外科领域具有广泛的应用，包括脑肿瘤、脑血管病、癫痫、帕金森病等多种疾病的治疗。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神经外科学的创新治疗方法将不断完善和成熟，为患者提供更加安全、有效的治疗方案。同时，这些创新治疗方法也有望推动神经科学的研究进展，为揭示神经系统疾病的发病机制和寻找新的治疗方法提供更多线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创新治疗方法的应用范围和前景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神经调控技术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神经调控技术通过物理或化学手段，对神经系统进行刺激或抑制，从而调节神经元的兴奋性和传导功能，达到治疗神经系统疾病的目的。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神经调控技术具有非侵入性、可逆性、可调控性和个性化治疗等特点。它可以根据患者的具体病情和个体差异，制定个性化的治疗方案，提高治疗效果和患者的生活质量。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神经调控技术的原理和特点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神经调控技术的应用和效果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神经调控技术已广泛应用于帕金森病、癫痫、抑郁症、疼痛等多种神经系统疾病的治疗。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大量临床研究表明，神经调控技术可以显著改善患者的症状和生活质量。例如，深部脑刺激（DBS）技术已成为帕金森病的有效治疗方法之一，可以显著减少患者的运动症状，提高生活质量。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随着神经科学和生物医学工程技术的不断发展，神经调控技术将越来越精准、个性化和智能化。未来，神经调控技术有望应用于更多神经系统疾病的治疗，并实现远程控制和自动化治疗。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神经调控技术取得了显著进展，但仍面临一些挑战。例如，如何确定最佳刺激参数以实现最佳治疗效果、如何降低治疗过程中的副作用和并发症等。此外，神经调控技术的长期疗效和安全性仍需进一步研究和验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神经调控技术的发展趋势和挑战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细胞治疗技术是通过向患者体内引入健康、功能正常的细胞，以替代或修复受损、病变的细胞，从而达到治疗疾病的目的。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细胞治疗技术具有针对性强、效果显著、副作用小等优点。同时，随着技术的不断发展，细胞来源不断丰富，治疗范围也在不断扩大。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细胞治疗技术的原理和特点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细胞治疗技术已广泛应用于神经系统疾病、心血管疾病、糖尿病、肝病、肾病等多种疾病的治疗。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临床研究表明，细胞治疗技术在许多疾病的治疗中取得了显著的效果。例如，在帕金森病的治疗中，通过移植多巴胺能神经元，可以显著改善患者的运动功能；在心肌梗死的治疗中，通过移植心肌细胞，可以促进心肌再生和修复，提高患者的心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细胞治疗技术的应用和效果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https://d.book118.com/226225224133010045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2024-09-14T09:37:45.196</cp:lastPrinted>
  <dcterms:created xsi:type="dcterms:W3CDTF">2024-09-14T01:37:45Z</dcterms:created>
  <dcterms:modified xsi:type="dcterms:W3CDTF">2024-09-14T01:37:47Z</dcterms:modified>
</cp:coreProperties>
</file>