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32FFB-FF14-4CFD-94C6-6318C030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C8415-F2DA-4F1D-B319-A20F18A41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0BB7-C625-47E6-B562-B55BA0BF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62E70-BCC2-4A65-8D8F-0733B5B0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C9AE3-7B0B-4EB4-92A2-B0DA556C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CE9A8-BA81-4EFE-AE43-D7999D368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370EC-676E-40E0-9699-BB4C13BC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505C1-2FB6-4AE8-BF92-210B308F6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50D69-DC37-4468-8188-510C9BA0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B6D7C-1D23-4DC3-9516-05D5D51A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4B76A-CDEE-4018-B818-D321B8087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30025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了解肺结核的流行趋势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肺结核基本概念与传播途径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全球及我国肺结核流行现状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影响因素及挑战剖析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防控策略与实践举措回顾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未来发展趋势预测与应对策略建议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肺结核基本概念与传播途径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定义及发病原因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肺结核是一种由结核分枝杆菌引起的慢性传染病，主要侵犯肺部，但也可侵犯其他器官。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当人体免疫力下降或吸入大量结核菌时，结核菌会在肺部繁殖并引起炎症反应，最终导致肺结核的发生。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肺结核主要通过飞沫传播，当患者咳嗽、打喷嚏或说话时，会将含有结核菌的飞沫排到空气中，他人吸入后可能感染。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免疫力低下的人群如老人、儿童、营养不良者、糖尿病患者等更容易感染肺结核。此外，与肺结核患者有密切接触的人群也有较高的感染风险。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肺结核的常见症状包括咳嗽、咳痰、胸痛、呼吸困难、发热、盗汗等。严重者可出现咯血、消瘦等症状。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肺结核的诊断主要包括胸部X线检查、结核菌素试验、痰涂片检查等。其中，胸部X线检查是发现肺结核的重要手段，结核菌素试验可以判断患者是否感染过结核菌，痰涂片检查则可以确定患者是否排菌。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全球及我国肺结核流行现状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全球肺结核疫情概况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随着抗生素的广泛使用，耐药性肺结核病例不断增加，给全球肺结核防控带来严峻挑战。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据世界卫生组织（WHO）报告，全球每年新增肺结核病例约1000万例，死亡人数约150万。肺结核仍是全球公共卫生领域的重要问题。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全球肺结核负担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肺结核主要分布在发展中国家，尤其是非洲和亚洲地区。这些地区的经济、卫生条件较差，导致肺结核发病率和死亡率居高不下。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地区分布差异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随着我国经济发展和医疗卫生条件的改善，肺结核发病率逐年下降。但仍需关注农村地区、贫困地区和流动人口等高风险人群的防控工作。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死亡率降低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随着医疗技术的进步和肺结核治疗方案的完善，我国肺结核死亡率不断降低。但仍需加强对耐药性肺结核的研究和治疗。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发病率下降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我国肺结核发病率及死亡率变化趋势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42" r="29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我国肺结核发病率存在明显的地区差异，西部地区和农村地区发病率较高，东部地区和大城市发病率相对较低。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不同年龄、性别和职业人群肺结核发病率存在差异。老年人、男性、农民和流动人口等人群发病率较高。此外，糖尿病患者、艾滋病患者等免疫力低下人群也易感染肺结核。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人群差异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不同地区和人群差异分析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影响因素及挑战剖析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https://d.book118.com/226230025122010043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2024-09-11T11:39:38.991</cp:lastPrinted>
  <dcterms:created xsi:type="dcterms:W3CDTF">2024-09-11T03:39:39Z</dcterms:created>
  <dcterms:modified xsi:type="dcterms:W3CDTF">2024-09-11T03:39:41Z</dcterms:modified>
</cp:coreProperties>
</file>