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0FCCAC-AA17-4D52-AB57-B33FFB8AAC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680AFC-3987-4109-90B4-93F7F90C9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BB1D90-803D-4785-B9D2-0EF412C86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AAFC20-A73E-4572-AA33-E58CD8A7CC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A054D9-1075-4657-9F4B-0DA85B8383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068883-593A-49A9-9C4F-7B8A768268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F7123F-C4BF-43D1-9CFA-6EFC5B708F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1786CD-9ECD-4FB6-BACC-0E70B59788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20648A-0E45-43C1-B4A5-42AABD4794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39DBC-154A-41C6-A200-DB05EE3E2A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3EBE12-2D7D-43B4-B751-496AE2F7E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23003301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物流系统网络结构规划设计案例研究与实证分析</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物流系统网络结构基础理论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物流系统网络结构规划设计方法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物流系统网络结构规划设计案例分析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物流系统网络结构规划设计实证分析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应对市场需求的多样性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随着消费者需求的多样化，物流系统网络结构需要更加灵活、高效。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推动物流业发展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优化物流系统网络结构，提高物流效率，有助于推动物流业的整体发展。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物流系统网络结构的重要性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物流系统网络结构是物流运作的基础，直接影响物流效率与成本。</a:t>
            </a:r>
          </a:p>
        </p:txBody>
      </p:sp>
      <p:pic>
        <p:nvPicPr>
          <p:cNvPr id="10" name="Picture 10"/>
          <p:cNvPicPr>
            <a:picLocks noChangeAspect="1"/>
          </p:cNvPicPr>
          <p:nvPr/>
        </p:nvPicPr>
        <p:blipFill>
          <a:blip r:embed="rId2"/>
          <a:srcRect t="14292" b="142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国外研究现状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国外在物流系统网络结构规划设计方面研究较早，形成了较为完善的理论体系和实践经验，如轴辐式网络、多层级网络等。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国内研究现状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国内研究起步较晚，但近年来发展迅速，提出了许多具有中国特色的物流系统网络结构规划设计理论和方法。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随着物联网、大数据等技术的发展，物流系统网络结构规划设计将更加注重智能化、动态化和可视化。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研究内容</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本研究将针对某一具体区域的物流系统网络结构进行规划设计，包括需求预测、节点选址、路径优化等方面。</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25" r="8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研究方法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采用文献综述、案例分析、数学建模等方法进行研究。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本研究将提出一种基于大数据和智能算法的物流系统网络结构规划设计方法，实现更加精准的需求预测和更加高效的物流运作。同时，本研究还将结合具体案例进行实证分析，验证所提出方法的有效性和实用性。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研究内容、方法与创新点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物流系统网络结构基础理论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概念</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物流系统网络结构是由物流节点（如仓库、配送中心、物流中心等）和物流线路（如公路、铁路、水路、航空等）组成的，以实现物流活动在空间和时间上的有效组织和运行为目标的网络体系。</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具有复杂性、动态性、开放性、层次性和协同性等特点。其中，复杂性表现在网络结构的多样性和节点间关系的复杂性；动态性体现在网络结构随市场需求和外部环境的变化而调整；开放性则是指物流系统网络结构需要与其他系统进行信息交换和资源共享；层次性表现为网络结构中的节点具有不同的层次和等级；协同性则要求网络结构中的各个组成部分相互协作，以实现整体最优。</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物流系统网络结构概念及特点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类型</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物流活动的性质和范围，物流系统网络结构可分为区域物流网络、城市物流网络和企业物流网络等类型。其中，区域物流网络涉及多个城市和地区间的物流活动组织；城市物流网络则主要关注城市内部的物流活动；企业物流网络则是针对企业内部生产、销售等环节的物流需求而建立的网络体系。</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功能</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物流系统网络结构的主要功能包括运输、仓储、配送、信息处理和辅助服务等。其中，运输功能是实现物品空间位移的核心环节；仓储功能则是对物品进行暂时存放和保管的场所；配送功能是将物品按照客户需求进行分拣、配货和送货的过程；信息处理功能则是对物流信息进行采集、传输、处理和应用的过程；辅助服务功能则是为物流活动提供必要的支持和保障，如包装、装卸搬运、流通加工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物流系统网络结构类型与功能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适应性原则</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根据市场需求和外部环境的变化，及时调整和优化物流系统网络结构，以适应不断变化的市场环境。</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系统性原则</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将物流系统网络结构视为一个整体，注重各组成部分之间的内在联系和相互作用，以实现整体最优为目标。</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经济性原则</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在满足物流服务需求的前提下，尽量降低物流成本，提高物流效率，实现经济效益最大化。</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可持续性原则</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注重环境保护和资源节约，推动绿色物流发展，实现经济效益、社会效益和环境效益的协调统一。</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先进性原则</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采用先进的物流技术和管理方法，提高物流系统网络结构的自动化、智能化水平，提升物流服务质量和效率。</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物流系统网络结构规划设计方法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将物流系统抽象为图与网络模型，节点表示物流设施，边表示物流路径。</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图与网络模型</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应用Dijkstra、Floyd等最短路径算法，确定物流网络中节点间的最优路径。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最短路径算法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采用Ford-Fulkerson、Edmonds-Karp等最大流算法，求解物流网络的最大运输能力。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最大流算法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基于图论的规划设计方法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仿真模型构建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利用仿真软件建立物流系统仿真模型，模拟实际物流运作过程。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参数设置与调整</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根据实际数据和经验，设置和调整仿真模型的参数，使仿真结果更贴近实际。</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仿真结果分析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对仿真结果进行分析和评估，发现物流系统中的瓶颈和问题，提出改进和优化建议。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基于仿真技术的规划设计方法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https://d.book118.com/226230033012010032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2024-08-30T22:50:23.955</cp:lastPrinted>
  <dcterms:created xsi:type="dcterms:W3CDTF">2024-08-30T14:50:23Z</dcterms:created>
  <dcterms:modified xsi:type="dcterms:W3CDTF">2024-08-30T14:50:25Z</dcterms:modified>
</cp:coreProperties>
</file>