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23FF2-AE95-4B42-9386-BDC869016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55174-E189-4C8E-B582-375A6EDE5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59116-082E-4163-820F-B36596F5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7470E-6C10-4329-BCF9-011B9D19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72BDC-739F-4BC1-8EFF-00BD6281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51519-0D50-4325-A2DE-7AB80FC6A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267E4-F9C4-4713-9941-6E4BCF07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E7419-364A-4708-A5C8-FD45B6C4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A069B-A7E2-4C2B-A7F1-DD9220AD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F5DC2-C5AD-4C5F-8378-C57C90245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5FA5-BC18-4FFB-8048-64A36A254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33014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户外运动与休闲产业市场前景分析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产业概述与发展背景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营销策略及渠道拓展思路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户外运动与休闲产业定义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户外运动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指在自然环境中进行的具有探险性、挑战性和体验性的体育活动，如徒步、登山、攀岩、皮划艇等。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休闲产业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指以提供休闲服务、满足人们休闲需求为主要目的的产业，包括旅游、娱乐、健身、体育等。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近年来，我国户外运动与休闲产业快速发展，市场规模不断扩大，参与人数逐年增多。政府也加大了对产业的扶持力度，推动产业向更高层次发展。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欧美等发达国家户外运动与休闲产业发展较为成熟，市场规模庞大，产业链完善。同时，这些国家还注重产业的创新与发展，不断推出新的产品和服务。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随着人们生活水平的提高和健康意识的增强，户外运动与休闲产业将继续保持快速发展势头。未来，产业将更加注重个性化、专业化和智能化发展，满足消费者多样化需求。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政府出台了一系列支持户外运动与休闲产业发展的政策，如加大财政投入、优化产业布局、推动产业创新等。这些政策为产业发展提供了有力保障。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在户外运动与休闲产业的发展过程中，需要遵守相关法律法规，如《体育法》、《旅游法》等。这些法规对产业的规范发展起到了重要作用。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社会认知度提高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随着户外运动与休闲产业的快速发展，社会对该产业的认知度不断提高。越来越多的人开始关注和参与户外运动与休闲活动，为产业发展提供了广阔的市场空间。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年轻人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追求刺激、新鲜、多元化的户外运动体验，如攀岩、滑雪、潜水等。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家庭客群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注重亲子互动、家庭团聚的户外活动，如露营、徒步、骑行等。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中老年人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偏好低强度、养生型的户外运动，如太极、瑜伽、垂钓等。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因气候原因，冰雪运动较为流行，如滑雪、溜冰等。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北方地区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水上运动及海岛旅游受欢迎，如潜水、帆船、海岛露营等。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南方地区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拥有丰富的山地资源，徒步、攀岩、骑行等活动盛行。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西部地区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地域性差异及消费习惯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随着生活水平的提高，越来越多人注重身体健康，愿意为户外运动投入时间和金钱。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社交需求驱动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户外运动往往带有社交属性，消费者通过参与活动结识新朋友，拓展社交圈。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追求精神满足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户外运动不仅能锻炼身体，还能带来心灵上的愉悦和满足，成为现代人追求精神富足的重要途径。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消费者心理和行为研究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如Columbia、The North Face、Patagonia等，拥有较高的品牌知名度和市场份额，注重产品创新与设计，提供高质量的户外运动装备和服饰。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如探路者、牧高笛、凯乐石等，近年来发展迅速，不断提升产品品质和设计水平，逐渐获得消费者的认可。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国内外知名品牌介绍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优秀的户外运动品牌通常具备强大的供应链整合能力，能够确保产品的品质和交货期，降低成本并提高运营效率。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国际品牌通常拥有较强的技术研发能力，能够不断推出具有创新性和功能性的产品，满足消费者的多样化需求。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知名品牌在市场上具有较高的认知度和美誉度，能够吸引更多消费者关注和购买。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核心竞争力评估及优势资源整合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https://d.book118.com/226233014153010050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2024-09-16T02:19:37.867</cp:lastPrinted>
  <dcterms:created xsi:type="dcterms:W3CDTF">2024-09-15T18:19:37Z</dcterms:created>
  <dcterms:modified xsi:type="dcterms:W3CDTF">2024-09-15T18:19:40Z</dcterms:modified>
</cp:coreProperties>
</file>