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3866D-8852-4E9A-B4FB-F1CC57ED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D6264-558D-46D2-93AD-C5103E517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0D8FE-7B83-4BEF-BC09-F41B5C9BC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59CF5-566A-450A-8484-68E435F6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11D4B-D4E7-47E0-944C-40278E098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1FFC4-511B-4B9B-900D-F7345C3BF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F943DF-40B1-4E6C-A745-F267BBB0F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F906C-BC4A-49B3-BD5A-28506490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66027-23B8-425E-B941-276DB3CA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6CAB6-F120-4657-A790-F7983CFC4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A411E-CBBD-4F7F-98BA-E120F798D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33103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护理骨干个人述职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护理工作心得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对医院及科室的建议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按照规定，每日完成了所有病人的日常护理工作，包括测量体温、记录生命体征、执行医嘱等。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消毒与清洁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严格执行消毒和清洁工作，确保病区环境整洁，防止交叉感染。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定期组织护理人员培训，提升团队护理技能和理论知识。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通过优化工作流程，提高护理工作效率，有效缩短了病人的住院时间。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引入新的护理技术，如使用智能护理设备，提升了护理质量。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积极促进团队成员之间的沟通与合作，形成良好的工作氛围。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67" b="232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面对繁重的护理任务和严格的工作要求，部分员工感到压力较大。解决方案：加强员工心理健康管理，定期组织放松活动，提高员工自我调节能力。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由于人员流失，短期内出现人员配备不足的情况。解决方案：合理安排工作时间，确保工作量分配均匀，同时积极招聘和培训新员工。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遇到的困难与解决方案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护理工作心得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在多年的护理工作中，积累了丰富的临床经验，能够熟练应对各种突发状况和紧急情况。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167" r="2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88" b="166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在团队中发挥模范带头作用，与同事们紧密协作，共同完成各项护理任务。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具备良好的沟通技巧，能够与患者及其家属建立良好的沟通关系，提高患者满意度。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护理经验分享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定期参加各种专业技能培训，不断提高自己的护理技能水平。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积极参与护理科研工作，了解最新的护理理念和技术，并将其应用于实际工作中。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在护理管理工作中，注重细节，善于发现问题和解决问题，提高护理质量。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关爱患者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关心患者的病情和心理状态，积极为患者排忧解难，提供心理支持。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始终尊重患者的人格尊严和隐私权，为患者提供人性化的护理服务。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坚守职责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在工作中坚守职责，认真负责，确保患者的安全和舒适。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https://d.book118.com/226233103214010040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2024-09-07T09:57:43.950</cp:lastPrinted>
  <dcterms:created xsi:type="dcterms:W3CDTF">2024-09-07T01:57:43Z</dcterms:created>
  <dcterms:modified xsi:type="dcterms:W3CDTF">2024-09-07T01:57:45Z</dcterms:modified>
</cp:coreProperties>
</file>