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2A8A52-3B0A-4A96-84CD-AF614AC81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34388-B29C-467D-BFE6-F96B57C4C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59879A-D2F3-43F9-BC9F-B01D95062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9D8C52-6E8B-45F5-B663-84001999E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D4690F-36A2-4A5B-BC3A-E76B69497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F64BE8-2C46-44C5-AAB8-AABEE08A36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2BA45F-9834-4F13-A15A-34E4DFB52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77597C-4588-4B85-AAB0-AE4C8BE4E4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A2E0E-0F07-4AB9-B452-EC828AC7A9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F1129C-5314-41A5-9F1A-6D608F4B3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9673E-E1F5-4163-AE00-83EA51D82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233124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特殊工种作业人员安全管理制度的绩效评估与改进方案</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特殊工种作业人员安全管理制度现状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绩效评估方法与指标体系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绩效评估结果分析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安全管理制度改进方案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保障措施与建议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特殊工种作业人员涉及高风险作业，安全管理制度的执行情况直接关系到作业人员的生命安全和企业的安全生产。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随着安全生产法律法规的完善和企业管理水平的提高，对特殊工种作业人员安全管理制度的绩效评估与改进方案提出了更高的要求。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识别安全管理制度的不足和漏洞，及时采取措施进行改进，降低事故发生的风险。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通过绩效评估，了解作业人员的安全意识和技能水平，为培训和教育提供依据。</a:t>
            </a:r>
          </a:p>
        </p:txBody>
      </p:sp>
      <p:pic>
        <p:nvPicPr>
          <p:cNvPr id="6" name="Picture 6"/>
          <p:cNvPicPr>
            <a:picLocks noChangeAspect="1"/>
          </p:cNvPicPr>
          <p:nvPr/>
        </p:nvPicPr>
        <p:blipFill>
          <a:blip r:embed="rId2"/>
          <a:srcRect t="13186" b="1318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42" b="77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提高企业安全管理水平，增强企业竞争力，树立良好的企业形象。</a:t>
            </a:r>
          </a:p>
        </p:txBody>
      </p:sp>
      <p:pic>
        <p:nvPicPr>
          <p:cNvPr id="10" name="Picture 10"/>
          <p:cNvPicPr>
            <a:picLocks noChangeAspect="1"/>
          </p:cNvPicPr>
          <p:nvPr/>
        </p:nvPicPr>
        <p:blipFill>
          <a:blip r:embed="rId4"/>
          <a:srcRect t="24123" b="2412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特殊工种作业人员安全管理制度现状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包括安全操作规程、安全培训、安全检查、应急预案等方面的规定。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制度框架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管理职责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917" r="2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99" r="1669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明确各级管理人员和作业人员的安全职责和工作要求。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提供劳动防护用品、安全设施等保障措施，确保作业安全。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现有安全管理制度概述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执行情况评估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通过检查、考核等方式，评估各项制度的执行情况。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执行问题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分析执行过程中存在的问题和不足，如制度理解不透彻、执行不严格等。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执行效果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评估现有制度对提高作业安全的效果，包括事故率、安全隐患整改率等指标。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制度执行情况分析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分析现有制度在设计方面存在的问题，如规定不够具体、操作性不强等。</a:t>
            </a:r>
          </a:p>
        </p:txBody>
      </p:sp>
      <p:pic>
        <p:nvPicPr>
          <p:cNvPr id="5" name="Picture 5"/>
          <p:cNvPicPr>
            <a:picLocks noChangeAspect="1"/>
          </p:cNvPicPr>
          <p:nvPr/>
        </p:nvPicPr>
        <p:blipFill>
          <a:blip r:embed="rId2"/>
          <a:srcRect l="9625" r="9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000" r="16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制度设计缺陷</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评估现有制度在执行方面的难度，如缺乏有效监督、考核不严格等。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执行难度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分析现有制度在应对新情况、新问题方面的滞后性。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制度更新滞后</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制度存在的问题与不足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绩效评估方法与指标体系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50" r="12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360度反馈法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从上级、下级、同事等多个角度获取对安全管理制度的绩效评价，确保评估的客观性和准确性。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平衡计分卡法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将安全管理制度的绩效评估分解为财务、客户、内部业务过程、学习和成长四个维度，确保全面评估。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关键绩效指标法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选取对安全管理制度绩效影响最大的几个指标进行重点评估，提高评估效率。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绩效评估方法选择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事故率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衡量特殊工种作业人员安全管理制度的有效性，事故率越低，说明制度越有效。</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违规操作率</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反映作业人员对安全管理制度的遵守情况，违规操作率越低，说明制度执行越好。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安全培训合格率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反映作业人员安全意识和技能水平，合格率越高，说明制度培训效果越好。</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安全设施完好率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衡量安全设施的维护状况，完好率越高，说明设施保障能力越强。</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通过定期检查、记录统计、员工反馈等方式采集相关数据。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数据采集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运用统计分析方法对采集的数据进行整理、分类、分析，提取有价值的信息。</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将处理后的数据以图表、报告等形式呈现，为管理层提供决策依据。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数据报告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https://d.book118.com/226233124014010100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2024-09-23T22:32:57.265</cp:lastPrinted>
  <dcterms:created xsi:type="dcterms:W3CDTF">2024-09-23T14:32:57Z</dcterms:created>
  <dcterms:modified xsi:type="dcterms:W3CDTF">2024-09-23T14:32:59Z</dcterms:modified>
</cp:coreProperties>
</file>