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DC3641-335E-44F9-80FB-C47A98881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2C1A5-56BD-4C6A-965A-B9F6D6C66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969C35-8D56-4BBF-9173-36E0C6691A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73A106-D514-4AE5-89D9-EB3DF4BAC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55BDB5-A3C2-4660-8C16-768CF99E71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8B0B1A-BE09-404D-972D-5E0A754F7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02DB31-4511-4990-A576-1A23684EB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4F3042-4154-4EFA-AFAE-6F2968D13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62FA26-08D2-404F-9BA4-25BE312BD8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DB5BA-E928-480A-BD21-9E4A1B75B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11C68B-333B-4DBB-8EDF-CB3DC482AD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623314514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EPC总承包项目组织结构的项目竞争力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EPC总承包项目组织结构概述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项目竞争力评估指标体系构建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基于组织结构的项目竞争力分析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提升EPC总承包项目组织结构竞争力的策略建议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299" r="6299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995" r="1999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阐述EPC总承包项目组织结构的项目竞争力的重要性和必要性。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5381" r="15381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分析当前EPC总承包项目组织结构在项目竞争力方面的现状和挑战。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提出提升EPC总承包项目组织结构的项目竞争力的策略和建议。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941312" y="1711093"/>
            <a:ext cx="3862453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概述EPC总承包项目组织结构在项目竞争力方面的表现，包括与传统项目组织结构的比较、在不同行业和领域的应用情况等。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33969" y="4100915"/>
            <a:ext cx="3190554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阐述本次汇报的目的和意义，即为相关人员提供有关EPC总承包项目组织结构的项目竞争力的全面了解，并为其在实际工作中的应用提供参考和借鉴。</a:t>
            </a:r>
          </a:p>
        </p:txBody>
      </p:sp>
      <p:cxnSp>
        <p:nvCxnSpPr>
          <p:cNvPr id="12" name="Connector 12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AutoShape 13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69006" y="3172778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介绍本次汇报所涉及的范围和重点，包括EPC总承包项目组织结构的定义、特点、优势等。</a:t>
            </a:r>
          </a:p>
        </p:txBody>
      </p:sp>
      <p:sp>
        <p:nvSpPr>
          <p:cNvPr id="17" name="AutoShape 17"/>
          <p:cNvSpPr/>
          <p:nvPr/>
        </p:nvSpPr>
        <p:spPr>
          <a:xfrm flipV="1">
            <a:off x="5012267" y="3733610"/>
            <a:ext cx="2167467" cy="1826280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EPC总承包项目组织结构概述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93" r="29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EPC（Engineering, Procurement, Construction）总承包项目组织结构是指工程、采购、施工一体化的项目组织方式，由总承包商负责整个项目的设计、采购、施工和试运行等工作。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EPC总承包项目组织结构具有整体性、一体化和高效性等特点。总承包商在项目实施过程中处于核心地位，对项目的设计、采购、施工和试运行等全过程进行统一管理和协调，确保项目的顺利进行。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717" r="22717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直线型组织结构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适用于规模较小、技术简单的EPC总承包项目。总承包商直接管理各职能部门和项目团队，项目团队按照专业分工进行工作。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矩阵型组织结构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适用于规模较大、技术复杂的EPC总承包项目。总承包商设立项目管理部，负责项目的整体协调和管理。项目管理部下设多个专业团队，分别负责设计、采购、施工等各个环节的工作。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事业部型组织结构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适用于大型EPC总承包企业或涉及多个领域的EPC总承包项目。总承包商按照业务领域或地区设立多个事业部，每个事业部负责一个或多个项目的实施和管理。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常见类型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42" r="16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能够缩短项目建设周期，提高项目质量；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有利于实现项目的整体优化和资源的合理配置；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优缺点分析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优缺点分析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有利于降低项目成本，提高投资效益；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能够增强总承包商的市场竞争力和品牌影响力。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优缺点分析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总承包商承担的风险较大，需要具备较强的综合实力和风险管理能力；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对总承包商的项目管理能力要求较高，需要具备丰富的项目管理经验和专业人才队伍；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在项目实施过程中，可能存在与业主、分包商等利益相关方的沟通和协调问题。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项目竞争力评估指标体系构建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评估指标选取原则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54979" y="1014104"/>
            <a:ext cx="3394996" cy="490334"/>
            <a:chOff x="1354979" y="1014104"/>
            <a:chExt cx="3394996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1354979" y="1014104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全面性原则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63704" y="1448856"/>
            <a:ext cx="3286271" cy="1654845"/>
            <a:chOff x="1463704" y="1448856"/>
            <a:chExt cx="3286271" cy="1654845"/>
          </a:xfrm>
        </p:grpSpPr>
        <p:sp>
          <p:nvSpPr>
            <p:cNvPr id="32" name="TextBox 32"/>
            <p:cNvSpPr txBox="1"/>
            <p:nvPr/>
          </p:nvSpPr>
          <p:spPr>
            <a:xfrm>
              <a:off x="1463704" y="1448856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评估指标应涵盖EPC总承包项目的各个方面，包括项目策划、设计、采购、施工、试运行等各个阶段，确保评估结果的全面性和客观性。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54979" y="3648265"/>
            <a:ext cx="3394996" cy="490334"/>
            <a:chOff x="1354979" y="3648265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1354979" y="364826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可操作性原则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63704" y="4083018"/>
            <a:ext cx="3286271" cy="1654845"/>
            <a:chOff x="1463704" y="4083018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463704" y="4083018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评估指标应具有可操作性和可量化性，方便进行评估和比较。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442035" y="1993420"/>
            <a:ext cx="3394996" cy="490334"/>
            <a:chOff x="7442035" y="1993420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7442035" y="199342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科学性原则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550760" y="2428173"/>
            <a:ext cx="3286271" cy="1654845"/>
            <a:chOff x="7550760" y="2428173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7550760" y="2428173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评估指标应基于科学理论和方法进行选取，确保评估结果的科学性和准确性。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496398" y="4406909"/>
            <a:ext cx="3394996" cy="490334"/>
            <a:chOff x="7496398" y="4406909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496398" y="440690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针对性原则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605123" y="4841661"/>
            <a:ext cx="3286271" cy="1654845"/>
            <a:chOff x="7605123" y="4841661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605123" y="4841661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评估指标应针对EPC总承包项目的特点和实际情况进行选取，确保评估结果的针对性和实用性。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https://d.book118.com/226233145140010045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2024-09-14T10:20:15.020</cp:lastPrinted>
  <dcterms:created xsi:type="dcterms:W3CDTF">2024-09-14T02:20:15Z</dcterms:created>
  <dcterms:modified xsi:type="dcterms:W3CDTF">2024-09-14T02:20:17Z</dcterms:modified>
</cp:coreProperties>
</file>