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F10F9-375F-495E-923E-D6B1595DF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9F28C-E75B-4E0C-90AD-D8F814E7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366E3-8233-4538-85D7-B4BE121FE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D9AB7-43C3-4928-B7DE-37E79295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209FB-0FB0-4324-BAE8-17F7A104D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4A7AB-2E11-493A-BFE7-89F6F206A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8C464-A2AF-40D8-B313-3D18960E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6E0FA-A538-4717-8B6F-B53AF05DA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4E2D0-F04E-43F9-96BE-C284CB0D1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6AEDA-E8C6-4D04-B336-E45567C39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B8C42-875C-4298-97BF-EFA002B7F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33202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呼吸道疾病的健康教育与宣传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宣传手段及途径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针对不同人群的宣传策略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健康教育与宣传效果评估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包括感冒、喉炎、咽炎等。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如支气管炎、肺炎等。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下呼吸道感染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包括慢性支气管炎和肺气肿。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一种慢性气道炎症性疾病。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病毒或细菌感染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678" r="186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02" b="167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如流感病毒、呼吸道合胞病毒、肺炎链球菌等。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空气污染、吸烟、化学物质暴露等。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某些呼吸道疾病具有家族聚集性。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如老年人、儿童、孕妇等人群免疫力相对较弱，易感染呼吸道疾病。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945" b="1894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咳嗽、咳痰、呼吸困难、发热、胸痛等。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血常规、C反应蛋白、降钙素原等炎症指标检测，以及病原学检查如病毒分离、细菌培养等。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肺部啰音、呼吸急促、发绀等。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X线胸片、CT等可辅助诊断肺部病变情况。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通过举办讲座、发放宣传资料、制作宣传视频等方式，向公众普及呼吸道疾病的病因、症状、预防和治疗等方面的知识。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开展呼吸道疾病知识普及活动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通过电视、广播、报纸、网络等媒体，定期发布呼吸道疾病的防治信息和健康提示，提高公众对呼吸道疾病的关注度。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利用媒体进行宣传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将呼吸道疾病防治知识纳入学校健康教育课程，提高学生对呼吸道疾病的认知度和自我防护能力。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加强学校健康教育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增强公众认知度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开展患者教育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针对已确诊的呼吸道疾病患者，开展个性化的健康教育，指导患者正确用药、合理饮食、科学锻炼等，提高患者的自我管理能力。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建立患者互助平台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搭建呼吸道疾病患者互助平台，鼓励患者之间交流治疗经验和心得体会，相互支持，共同提高生活质量。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关注呼吸道疾病患者的心理健康问题，提供心理咨询和辅导服务，帮助患者缓解焦虑、抑郁等不良情绪。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提高患者自我管理能力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提高医生对呼吸道疾病的诊疗水平和沟通技巧，使医生能够更好地与患者进行沟通，解答患者疑问。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加强医生培训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建立定期随访、电话咨询等医患沟通机制，及时了解患者的病情变化和需求，为患者提供个性化的治疗建议和健康指导。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建立医患沟通机制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鼓励呼吸科、儿科、耳鼻喉科等多学科医生共同参与呼吸道疾病的诊断和治疗，发挥各自专业优势，提高治疗效果。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推广多学科协作模式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542" b="11542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宣传手段及途径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在报纸上开设专栏或专版，发布呼吸道疾病的最新研究成果、防治指南和患者故事等。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通过健康类节目、公益广告等形式，向大众普及呼吸道疾病的预防、治疗及保健知识。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利用广播覆盖面广、传播速度快的优势，定期播放呼吸道疾病相关知识和健康提示。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传统媒体宣传（如电视、广播、报纸）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建立官方账号，发布呼吸道疾病相关资讯、科普知识和互动话题，吸引用户关注和参与。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通过微信公众号或小程序，提供呼吸道疾病的在线咨询、健康教育和防治指导等服务。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抖音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制作短视频，以生动有趣的形式展示呼吸道疾病的防治知识和健康生活方式。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新媒体宣传（如微博、微信、抖音）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https://d.book118.com/226233202040010045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2024-09-13T22:06:12.479</cp:lastPrinted>
  <dcterms:created xsi:type="dcterms:W3CDTF">2024-09-13T14:06:12Z</dcterms:created>
  <dcterms:modified xsi:type="dcterms:W3CDTF">2024-09-13T14:06:14Z</dcterms:modified>
</cp:coreProperties>
</file>