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FE0339-F359-4310-8455-7EF07377C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CAB67B-CB54-4BBB-A50F-6E27482C9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B76D90-7ADB-43FB-BDA3-33B0E48CB1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5A21C2-6123-442E-9F01-E8038C1683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ABB718-F315-41A8-BE86-B67757AA51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E9C1F2-08DD-4995-9637-64D1840F16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8E3C07-4FEA-4133-A807-6B8CD0A6C8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D277E2-FD7B-46D0-98B2-32440FA740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132264-A7E9-41FA-95C6-5445C72871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48DE43-93C1-4B98-9F39-5009DBD0FD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AF3BBA-9CCD-4883-9D77-92AA48062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233220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高职高专院校会计专业人才培养模式研究</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汇报时间：2024-01-23</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高职高专院校会计专业人才培养现状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高职高专院校会计专业人才培养模式分析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高职高专院校会计专业人才培养存在的问题及原因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高职高专院校会计专业人才培养模式的改进建议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高职高专教育是我国高等教育的重要组成部分，会计专业是高职高专院校中开设最为普遍的专业之一，其人才培养质量直接关系到我国会计行业的发展和经济社会的发展。</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我国正处于经济转型升级的关键时期，对会计人才的需求也在不断变化，传统的会计专业人才培养模式已经难以适应新的发展需求，因此，对高职高专院校会计专业人才培养模式进行深入研究具有重要的现实意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通过对高职高专院校会计专业人才培养模式的研究，探索适应新时代发展需求的会计专业人才培养模式，提高人才培养质量，为我国会计行业的发展和经济社会的发展做出贡献。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高职高专院校会计专业人才培养的现状如何？存在哪些问题？如何构建适应新时代发展需求的会计专业人才培养模式？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本研究采用文献研究、问卷调查、访谈等多种研究方法，对高职高专院校会计专业人才培养的现状进行深入调查和分析。</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研究范围</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本研究以全国范围内的高职高专院校会计专业为研究对象，重点研究其人才培养模式、课程设置、实践教学等方面的内容。同时，还将对部分用人单位进行调研，了解其对会计人才的需求和评价标准。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高职高专院校会计专业人才培养现状</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会计专业人才培养目标</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培养掌握会计基本理论和专业技能，具备独立处理会计业务、财务分析、财务管理等能力的高素质技术技能人才。</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培养学生具备诚信、敬业、创新等职业素养，适应现代会计职业发展需要。</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培养学生具备较强的实践能力、创新能力、创业能力和可持续发展能力。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主要包括经济学、管理学、统计学等基础理论课程，为学生后续的专业学习打下基础。</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基础课程</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主要包括财务会计、成本会计、管理会计、审计学等专业核心课程，以及税法、财务管理、财务分析等拓展课程。</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专业课程</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主要包括会计模拟实验、企业实习、社会实践等实践性教学环节，旨在提高学生的实际操作能力和解决问题的能力。</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实践课程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会计专业课程设置及教学内容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通过模拟企业的真实经济业务，让学生在仿真环境中进行会计实务操作，提高学生的实践操作能力。</a:t>
            </a:r>
          </a:p>
        </p:txBody>
      </p:sp>
      <p:pic>
        <p:nvPicPr>
          <p:cNvPr id="6" name="Picture 6"/>
          <p:cNvPicPr>
            <a:picLocks noChangeAspect="1"/>
          </p:cNvPicPr>
          <p:nvPr/>
        </p:nvPicPr>
        <p:blipFill>
          <a:blip r:embed="rId2"/>
          <a:srcRect l="15500" r="15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会计模拟实验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安排学生到企业进行实习，了解企业的实际运作情况，熟悉会计业务流程，提高学生的职业素养和实际操作能力。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企业实习</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鼓励学生参加各种社会实践活动，如社会调查、志愿服务等，培养学生的社会责任感和团队协作精神。</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社会实践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会计专业实践教学环节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教师队伍结构</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高职高专院校会计专业教师队伍应具备合理的年龄结构、学历结构和职称结构，同时应注重引进具有行业背景和实践经验的优秀教师。</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教师专业素养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会计专业教师应具备扎实的会计理论知识、丰富的实践经验和良好的教育教学能力，能够为学生提供优质的教学服务。</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教师培训与发展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学校应加强对会计专业教师的培训和发展支持，鼓励教师参加各种学术交流和实践活动，提高教师的专业素养和教育教学水平。同时，学校还应建立完善的激励机制，激发教师的工作热情和创新能力。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会计专业师资队伍建设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高职高专院校会计专业人才培养模式分析</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实践教学环节强化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加大实践教学比重，通过校内实训、企业实习等方式，提高学生实际操作能力和职业素养。</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就业服务与指导</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建立完善的就业服务体系，提供个性化的就业指导服务，帮助学生了解就业市场、提升求职技能。</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课程设置与市场需求对接</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根据会计行业发展趋势和企业用人需求，调整课程设置，增加实践性强、与市场需求紧密相关的课程。</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以就业为导向的培养模式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共建实践教学基地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与企业合作，共同建设实践教学基地，为学生提供真实的职业环境和实践机会。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订单式培养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根据企业用人需求，开展订单式培养，为企业量身定制培养方案，实现人才培养与企业需求的无缝对接。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双师型教师队伍建设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鼓励教师到企业挂职锻炼，同时聘请企业专家担任兼职教师，打造双师型教师队伍，提升教学质量。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产教融合、校企合作的培养模式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https://d.book118.com/226233220224010043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2024-09-11T23:10:37.792</cp:lastPrinted>
  <dcterms:created xsi:type="dcterms:W3CDTF">2024-09-11T15:10:37Z</dcterms:created>
  <dcterms:modified xsi:type="dcterms:W3CDTF">2024-09-11T15:10:39Z</dcterms:modified>
</cp:coreProperties>
</file>