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9"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fontRef idx="minor">
          <a:prstClr val="black"/>
        </a:fontRef>
        <a:schemeClr val="lt1"/>
      </a:tcTxStyle>
      <a:tcStyle>
        <a:fill>
          <a:solidFill>
            <a:schemeClr val="accent5"/>
          </a:solidFill>
        </a:fill>
      </a:tcStyle>
    </a:lastCol>
    <a:firstCol>
      <a:tcTxStyle b="on">
        <a:fontRef idx="minor">
          <a:prstClr val="black"/>
        </a:fontRef>
        <a:schemeClr val="lt1"/>
      </a:tcTxStyle>
      <a:tcStyle>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296.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6.xml" /><Relationship Id="rId10" Type="http://schemas.openxmlformats.org/officeDocument/2006/relationships/slideMaster" Target="../slideMasters/slideMaster2.xml" /><Relationship Id="rId2" Type="http://schemas.openxmlformats.org/officeDocument/2006/relationships/image" Target="file:///C:\Users\1V994W2\PycharmProjects\PPT_Background_Generation\pic_temp\pic_sup.png" TargetMode="External" /><Relationship Id="rId3" Type="http://schemas.openxmlformats.org/officeDocument/2006/relationships/image" Target="../media/image1.png" /><Relationship Id="rId4" Type="http://schemas.openxmlformats.org/officeDocument/2006/relationships/tags" Target="../tags/tag77.xml" /><Relationship Id="rId5" Type="http://schemas.openxmlformats.org/officeDocument/2006/relationships/tags" Target="../tags/tag78.xml" /><Relationship Id="rId6" Type="http://schemas.openxmlformats.org/officeDocument/2006/relationships/tags" Target="../tags/tag79.xml" /><Relationship Id="rId7" Type="http://schemas.openxmlformats.org/officeDocument/2006/relationships/tags" Target="../tags/tag80.xml" /><Relationship Id="rId8" Type="http://schemas.openxmlformats.org/officeDocument/2006/relationships/tags" Target="../tags/tag81.xml" /><Relationship Id="rId9" Type="http://schemas.openxmlformats.org/officeDocument/2006/relationships/tags" Target="../tags/tag8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3.xml" /><Relationship Id="rId10" Type="http://schemas.openxmlformats.org/officeDocument/2006/relationships/tags" Target="../tags/tag88.xml" /><Relationship Id="rId11" Type="http://schemas.openxmlformats.org/officeDocument/2006/relationships/tags" Target="../tags/tag89.xml" /><Relationship Id="rId12" Type="http://schemas.openxmlformats.org/officeDocument/2006/relationships/tags" Target="../tags/tag90.xml" /><Relationship Id="rId13"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84.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85.xml" /><Relationship Id="rId8" Type="http://schemas.openxmlformats.org/officeDocument/2006/relationships/tags" Target="../tags/tag86.xml" /><Relationship Id="rId9" Type="http://schemas.openxmlformats.org/officeDocument/2006/relationships/tags" Target="../tags/tag87.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91.xml" /><Relationship Id="rId10" Type="http://schemas.openxmlformats.org/officeDocument/2006/relationships/slideMaster" Target="../slideMasters/slideMaster2.xml" /><Relationship Id="rId2" Type="http://schemas.openxmlformats.org/officeDocument/2006/relationships/image" Target="file:///C:\Users\1V994W2\PycharmProjects\PPT_Background_Generation\pic_temp\pic_half_right.png" TargetMode="External" /><Relationship Id="rId3" Type="http://schemas.openxmlformats.org/officeDocument/2006/relationships/image" Target="../media/image4.png"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98.xml" /><Relationship Id="rId10" Type="http://schemas.openxmlformats.org/officeDocument/2006/relationships/tags" Target="../tags/tag103.xml" /><Relationship Id="rId11" Type="http://schemas.openxmlformats.org/officeDocument/2006/relationships/tags" Target="../tags/tag104.xml" /><Relationship Id="rId12" Type="http://schemas.openxmlformats.org/officeDocument/2006/relationships/tags" Target="../tags/tag105.xml" /><Relationship Id="rId13" Type="http://schemas.openxmlformats.org/officeDocument/2006/relationships/tags" Target="../tags/tag106.xml" /><Relationship Id="rId14"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99.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00.xml" /><Relationship Id="rId8" Type="http://schemas.openxmlformats.org/officeDocument/2006/relationships/tags" Target="../tags/tag101.xml" /><Relationship Id="rId9" Type="http://schemas.openxmlformats.org/officeDocument/2006/relationships/tags" Target="../tags/tag10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07.xml" /><Relationship Id="rId10" Type="http://schemas.openxmlformats.org/officeDocument/2006/relationships/tags" Target="../tags/tag112.xml" /><Relationship Id="rId11" Type="http://schemas.openxmlformats.org/officeDocument/2006/relationships/tags" Target="../tags/tag113.xml" /><Relationship Id="rId12" Type="http://schemas.openxmlformats.org/officeDocument/2006/relationships/tags" Target="../tags/tag114.xml" /><Relationship Id="rId13" Type="http://schemas.openxmlformats.org/officeDocument/2006/relationships/tags" Target="../tags/tag115.xml" /><Relationship Id="rId14" Type="http://schemas.openxmlformats.org/officeDocument/2006/relationships/tags" Target="../tags/tag116.xml" /><Relationship Id="rId15" Type="http://schemas.openxmlformats.org/officeDocument/2006/relationships/tags" Target="../tags/tag117.xml" /><Relationship Id="rId16"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108.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09.xml" /><Relationship Id="rId8" Type="http://schemas.openxmlformats.org/officeDocument/2006/relationships/tags" Target="../tags/tag110.xml" /><Relationship Id="rId9" Type="http://schemas.openxmlformats.org/officeDocument/2006/relationships/tags" Target="../tags/tag111.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18.xml" /><Relationship Id="rId10" Type="http://schemas.openxmlformats.org/officeDocument/2006/relationships/slideMaster" Target="../slideMasters/slideMaster2.xml" /><Relationship Id="rId2" Type="http://schemas.openxmlformats.org/officeDocument/2006/relationships/image" Target="/Users/1V994W2/Documents/Tencent Files/574576071/FileRecv/&#25340;&#35013;&#32032;&#26448;/formiddle2//23/subject_holdleft_64,104,153_0_staid_full_0.png" TargetMode="External" /><Relationship Id="rId3" Type="http://schemas.openxmlformats.org/officeDocument/2006/relationships/image" Target="../media/image5.png" /><Relationship Id="rId4" Type="http://schemas.openxmlformats.org/officeDocument/2006/relationships/tags" Target="../tags/tag119.xml"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25.xml" /><Relationship Id="rId2" Type="http://schemas.openxmlformats.org/officeDocument/2006/relationships/tags" Target="../tags/tag126.xml" /><Relationship Id="rId3" Type="http://schemas.openxmlformats.org/officeDocument/2006/relationships/tags" Target="../tags/tag127.xml" /><Relationship Id="rId4" Type="http://schemas.openxmlformats.org/officeDocument/2006/relationships/tags" Target="../tags/tag128.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29.xml" /><Relationship Id="rId10" Type="http://schemas.openxmlformats.org/officeDocument/2006/relationships/tags" Target="../tags/tag134.xml" /><Relationship Id="rId11" Type="http://schemas.openxmlformats.org/officeDocument/2006/relationships/tags" Target="../tags/tag135.xml" /><Relationship Id="rId12" Type="http://schemas.openxmlformats.org/officeDocument/2006/relationships/tags" Target="../tags/tag136.xml" /><Relationship Id="rId13" Type="http://schemas.openxmlformats.org/officeDocument/2006/relationships/tags" Target="../tags/tag137.xml" /><Relationship Id="rId14"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130.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31.xml" /><Relationship Id="rId8" Type="http://schemas.openxmlformats.org/officeDocument/2006/relationships/tags" Target="../tags/tag132.xml" /><Relationship Id="rId9" Type="http://schemas.openxmlformats.org/officeDocument/2006/relationships/tags" Target="../tags/tag133.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38.xml" /><Relationship Id="rId10" Type="http://schemas.openxmlformats.org/officeDocument/2006/relationships/tags" Target="../tags/tag143.xml" /><Relationship Id="rId11" Type="http://schemas.openxmlformats.org/officeDocument/2006/relationships/tags" Target="../tags/tag144.xml" /><Relationship Id="rId12" Type="http://schemas.openxmlformats.org/officeDocument/2006/relationships/tags" Target="../tags/tag145.xml" /><Relationship Id="rId13"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139.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tags" Target="../tags/tag14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46.xml" /><Relationship Id="rId10" Type="http://schemas.openxmlformats.org/officeDocument/2006/relationships/tags" Target="../tags/tag151.xml" /><Relationship Id="rId11" Type="http://schemas.openxmlformats.org/officeDocument/2006/relationships/tags" Target="../tags/tag152.xml" /><Relationship Id="rId12"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147.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48.xml" /><Relationship Id="rId8" Type="http://schemas.openxmlformats.org/officeDocument/2006/relationships/tags" Target="../tags/tag149.xml" /><Relationship Id="rId9" Type="http://schemas.openxmlformats.org/officeDocument/2006/relationships/tags" Target="../tags/tag150.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53.xml" /><Relationship Id="rId10" Type="http://schemas.openxmlformats.org/officeDocument/2006/relationships/tags" Target="../tags/tag160.xml" /><Relationship Id="rId11" Type="http://schemas.openxmlformats.org/officeDocument/2006/relationships/tags" Target="../tags/tag161.xml" /><Relationship Id="rId12" Type="http://schemas.openxmlformats.org/officeDocument/2006/relationships/tags" Target="../tags/tag162.xml" /><Relationship Id="rId13" Type="http://schemas.openxmlformats.org/officeDocument/2006/relationships/slideMaster" Target="../slideMasters/slideMaster2.xml" /><Relationship Id="rId2" Type="http://schemas.openxmlformats.org/officeDocument/2006/relationships/image" Target="file:///C:\Users\1V994W2\PycharmProjects\PPT_Background_Generation\pic_temp\pic_sup.png" TargetMode="External" /><Relationship Id="rId3" Type="http://schemas.openxmlformats.org/officeDocument/2006/relationships/image" Target="../media/image1.png"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tags" Target="../tags/tag156.xml" /><Relationship Id="rId7" Type="http://schemas.openxmlformats.org/officeDocument/2006/relationships/tags" Target="../tags/tag157.xml" /><Relationship Id="rId8" Type="http://schemas.openxmlformats.org/officeDocument/2006/relationships/tags" Target="../tags/tag158.xml" /><Relationship Id="rId9" Type="http://schemas.openxmlformats.org/officeDocument/2006/relationships/tags" Target="../tags/tag159.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63.xml" /><Relationship Id="rId10" Type="http://schemas.openxmlformats.org/officeDocument/2006/relationships/tags" Target="../tags/tag168.xml" /><Relationship Id="rId11" Type="http://schemas.openxmlformats.org/officeDocument/2006/relationships/tags" Target="../tags/tag169.xml" /><Relationship Id="rId12" Type="http://schemas.openxmlformats.org/officeDocument/2006/relationships/slideMaster" Target="../slideMasters/slideMaster2.xml" /><Relationship Id="rId2" Type="http://schemas.openxmlformats.org/officeDocument/2006/relationships/image" Target="file:///C:\Users\1V994W2\PycharmProjects\PPT_Background_Generation\pic_temp\0_pic_quater_left_up.png" TargetMode="External" /><Relationship Id="rId3" Type="http://schemas.openxmlformats.org/officeDocument/2006/relationships/image" Target="../media/image2.png" /><Relationship Id="rId4" Type="http://schemas.openxmlformats.org/officeDocument/2006/relationships/tags" Target="../tags/tag164.xml" /><Relationship Id="rId5" Type="http://schemas.openxmlformats.org/officeDocument/2006/relationships/image" Target="file:///C:\Users\1V994W2\PycharmProjects\PPT_Background_Generation\pic_temp\1_pic_quater_right_up.png" TargetMode="External" /><Relationship Id="rId6" Type="http://schemas.openxmlformats.org/officeDocument/2006/relationships/image" Target="../media/image3.png" /><Relationship Id="rId7" Type="http://schemas.openxmlformats.org/officeDocument/2006/relationships/tags" Target="../tags/tag165.xml" /><Relationship Id="rId8" Type="http://schemas.openxmlformats.org/officeDocument/2006/relationships/tags" Target="../tags/tag166.xml" /><Relationship Id="rId9" Type="http://schemas.openxmlformats.org/officeDocument/2006/relationships/tags" Target="../tags/tag167.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70.xml" /><Relationship Id="rId10" Type="http://schemas.openxmlformats.org/officeDocument/2006/relationships/tags" Target="../tags/tag175.xml" /><Relationship Id="rId11" Type="http://schemas.openxmlformats.org/officeDocument/2006/relationships/tags" Target="../tags/tag176.xml" /><Relationship Id="rId12" Type="http://schemas.openxmlformats.org/officeDocument/2006/relationships/tags" Target="../tags/tag177.xml" /><Relationship Id="rId13" Type="http://schemas.openxmlformats.org/officeDocument/2006/relationships/tags" Target="../tags/tag178.xml" /><Relationship Id="rId14" Type="http://schemas.openxmlformats.org/officeDocument/2006/relationships/slideMaster" Target="../slideMasters/slideMaster2.xml" /><Relationship Id="rId2" Type="http://schemas.openxmlformats.org/officeDocument/2006/relationships/tags" Target="../tags/tag171.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172.xml" /><Relationship Id="rId6" Type="http://schemas.openxmlformats.org/officeDocument/2006/relationships/image" Target="file:///C:\Users\1V994W2\PycharmProjects\PPT_Background_Generation\pic_temp\1_pic_quater_right_up.png" TargetMode="External" /><Relationship Id="rId7" Type="http://schemas.openxmlformats.org/officeDocument/2006/relationships/image" Target="../media/image3.png" /><Relationship Id="rId8" Type="http://schemas.openxmlformats.org/officeDocument/2006/relationships/tags" Target="../tags/tag173.xml" /><Relationship Id="rId9" Type="http://schemas.openxmlformats.org/officeDocument/2006/relationships/tags" Target="../tags/tag174.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79.xml" /><Relationship Id="rId10" Type="http://schemas.openxmlformats.org/officeDocument/2006/relationships/tags" Target="../tags/tag186.xml" /><Relationship Id="rId11" Type="http://schemas.openxmlformats.org/officeDocument/2006/relationships/tags" Target="../tags/tag187.xml" /><Relationship Id="rId12" Type="http://schemas.openxmlformats.org/officeDocument/2006/relationships/slideMaster" Target="../slideMasters/slideMaster2.xml" /><Relationship Id="rId2" Type="http://schemas.openxmlformats.org/officeDocument/2006/relationships/tags" Target="../tags/tag180.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181.xml" /><Relationship Id="rId6" Type="http://schemas.openxmlformats.org/officeDocument/2006/relationships/tags" Target="../tags/tag182.xml" /><Relationship Id="rId7" Type="http://schemas.openxmlformats.org/officeDocument/2006/relationships/tags" Target="../tags/tag183.xml" /><Relationship Id="rId8" Type="http://schemas.openxmlformats.org/officeDocument/2006/relationships/tags" Target="../tags/tag184.xml" /><Relationship Id="rId9" Type="http://schemas.openxmlformats.org/officeDocument/2006/relationships/tags" Target="../tags/tag185.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88.xml" /><Relationship Id="rId10" Type="http://schemas.openxmlformats.org/officeDocument/2006/relationships/tags" Target="../tags/tag193.xml" /><Relationship Id="rId11" Type="http://schemas.openxmlformats.org/officeDocument/2006/relationships/tags" Target="../tags/tag194.xml" /><Relationship Id="rId12" Type="http://schemas.openxmlformats.org/officeDocument/2006/relationships/tags" Target="../tags/tag195.xml" /><Relationship Id="rId13" Type="http://schemas.openxmlformats.org/officeDocument/2006/relationships/tags" Target="../tags/tag196.xml" /><Relationship Id="rId14" Type="http://schemas.openxmlformats.org/officeDocument/2006/relationships/tags" Target="../tags/tag197.xml" /><Relationship Id="rId15" Type="http://schemas.openxmlformats.org/officeDocument/2006/relationships/slideMaster" Target="../slideMasters/slideMaster2.xml" /><Relationship Id="rId2" Type="http://schemas.openxmlformats.org/officeDocument/2006/relationships/tags" Target="../tags/tag189.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190.xml" /><Relationship Id="rId6" Type="http://schemas.openxmlformats.org/officeDocument/2006/relationships/image" Target="file:///C:\Users\1V994W2\PycharmProjects\PPT_Background_Generation\pic_temp\1_pic_quater_right_up.png" TargetMode="External" /><Relationship Id="rId7" Type="http://schemas.openxmlformats.org/officeDocument/2006/relationships/image" Target="../media/image3.png" /><Relationship Id="rId8" Type="http://schemas.openxmlformats.org/officeDocument/2006/relationships/tags" Target="../tags/tag191.xml" /><Relationship Id="rId9" Type="http://schemas.openxmlformats.org/officeDocument/2006/relationships/tags" Target="../tags/tag192.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98.xml" /><Relationship Id="rId10" Type="http://schemas.openxmlformats.org/officeDocument/2006/relationships/tags" Target="../tags/tag203.xml" /><Relationship Id="rId11" Type="http://schemas.openxmlformats.org/officeDocument/2006/relationships/tags" Target="../tags/tag204.xml" /><Relationship Id="rId12" Type="http://schemas.openxmlformats.org/officeDocument/2006/relationships/tags" Target="../tags/tag205.xml" /><Relationship Id="rId13" Type="http://schemas.openxmlformats.org/officeDocument/2006/relationships/tags" Target="../tags/tag206.xml" /><Relationship Id="rId14" Type="http://schemas.openxmlformats.org/officeDocument/2006/relationships/tags" Target="../tags/tag207.xml" /><Relationship Id="rId15" Type="http://schemas.openxmlformats.org/officeDocument/2006/relationships/slideMaster" Target="../slideMasters/slideMaster2.xml" /><Relationship Id="rId2" Type="http://schemas.openxmlformats.org/officeDocument/2006/relationships/tags" Target="../tags/tag199.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200.xml" /><Relationship Id="rId6" Type="http://schemas.openxmlformats.org/officeDocument/2006/relationships/image" Target="file:///C:\Users\1V994W2\PycharmProjects\PPT_Background_Generation\pic_temp\1_pic_quater_right_up.png" TargetMode="External" /><Relationship Id="rId7" Type="http://schemas.openxmlformats.org/officeDocument/2006/relationships/image" Target="../media/image3.png" /><Relationship Id="rId8" Type="http://schemas.openxmlformats.org/officeDocument/2006/relationships/tags" Target="../tags/tag201.xml" /><Relationship Id="rId9" Type="http://schemas.openxmlformats.org/officeDocument/2006/relationships/tags" Target="../tags/tag202.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08.xml" /><Relationship Id="rId10" Type="http://schemas.openxmlformats.org/officeDocument/2006/relationships/tags" Target="../tags/tag213.xml" /><Relationship Id="rId11" Type="http://schemas.openxmlformats.org/officeDocument/2006/relationships/tags" Target="../tags/tag214.xml" /><Relationship Id="rId12" Type="http://schemas.openxmlformats.org/officeDocument/2006/relationships/tags" Target="../tags/tag215.xml" /><Relationship Id="rId13" Type="http://schemas.openxmlformats.org/officeDocument/2006/relationships/tags" Target="../tags/tag216.xml" /><Relationship Id="rId14" Type="http://schemas.openxmlformats.org/officeDocument/2006/relationships/tags" Target="../tags/tag217.xml" /><Relationship Id="rId15" Type="http://schemas.openxmlformats.org/officeDocument/2006/relationships/tags" Target="../tags/tag218.xml" /><Relationship Id="rId16" Type="http://schemas.openxmlformats.org/officeDocument/2006/relationships/tags" Target="../tags/tag219.xml" /><Relationship Id="rId17" Type="http://schemas.openxmlformats.org/officeDocument/2006/relationships/slideMaster" Target="../slideMasters/slideMaster2.xml" /><Relationship Id="rId2" Type="http://schemas.openxmlformats.org/officeDocument/2006/relationships/tags" Target="../tags/tag209.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210.xml" /><Relationship Id="rId6" Type="http://schemas.openxmlformats.org/officeDocument/2006/relationships/image" Target="file:///C:\Users\1V994W2\PycharmProjects\PPT_Background_Generation\pic_temp\1_pic_quater_right_up.png" TargetMode="External" /><Relationship Id="rId7" Type="http://schemas.openxmlformats.org/officeDocument/2006/relationships/image" Target="../media/image3.png" /><Relationship Id="rId8" Type="http://schemas.openxmlformats.org/officeDocument/2006/relationships/tags" Target="../tags/tag211.xml" /><Relationship Id="rId9" Type="http://schemas.openxmlformats.org/officeDocument/2006/relationships/tags" Target="../tags/tag212.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20.xml" /><Relationship Id="rId10" Type="http://schemas.openxmlformats.org/officeDocument/2006/relationships/tags" Target="../tags/tag225.xml" /><Relationship Id="rId11" Type="http://schemas.openxmlformats.org/officeDocument/2006/relationships/tags" Target="../tags/tag226.xml" /><Relationship Id="rId12" Type="http://schemas.openxmlformats.org/officeDocument/2006/relationships/tags" Target="../tags/tag227.xml" /><Relationship Id="rId13" Type="http://schemas.openxmlformats.org/officeDocument/2006/relationships/tags" Target="../tags/tag228.xml" /><Relationship Id="rId14" Type="http://schemas.openxmlformats.org/officeDocument/2006/relationships/slideMaster" Target="../slideMasters/slideMaster2.xml" /><Relationship Id="rId2" Type="http://schemas.openxmlformats.org/officeDocument/2006/relationships/tags" Target="../tags/tag221.xml" /><Relationship Id="rId3" Type="http://schemas.openxmlformats.org/officeDocument/2006/relationships/image" Target="file:///C:\Users\1V994W2\PycharmProjects\PPT_Background_Generation\pic_temp\0_pic_quater_left_up.png" TargetMode="External" /><Relationship Id="rId4" Type="http://schemas.openxmlformats.org/officeDocument/2006/relationships/image" Target="../media/image2.png" /><Relationship Id="rId5" Type="http://schemas.openxmlformats.org/officeDocument/2006/relationships/tags" Target="../tags/tag222.xml" /><Relationship Id="rId6" Type="http://schemas.openxmlformats.org/officeDocument/2006/relationships/image" Target="file:///C:\Users\1V994W2\PycharmProjects\PPT_Background_Generation\pic_temp\1_pic_quater_right_up.png" TargetMode="External" /><Relationship Id="rId7" Type="http://schemas.openxmlformats.org/officeDocument/2006/relationships/image" Target="../media/image3.png" /><Relationship Id="rId8" Type="http://schemas.openxmlformats.org/officeDocument/2006/relationships/tags" Target="../tags/tag223.xml" /><Relationship Id="rId9" Type="http://schemas.openxmlformats.org/officeDocument/2006/relationships/tags" Target="../tags/tag22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custDataLst>
            <p:tags r:id="rId1"/>
          </p:custDataLst>
        </p:nvPr>
      </p:nvGrpSpPr>
      <p:grpSpPr>
        <a:xfrm>
          <a:off x="0" y="0"/>
          <a:ext cx="0" cy="0"/>
        </a:xfrm>
      </p:grpSpPr>
      <p:sp>
        <p:nvSpPr>
          <p:cNvPr id="2" name="Title 1" title=""/>
          <p:cNvSpPr>
            <a:spLocks noGrp="1"/>
          </p:cNvSpPr>
          <p:nvPr>
            <p:ph type="ctrTitle"/>
            <p:custDataLst>
              <p:tags r:id="rId2"/>
            </p:custDataLst>
          </p:nvPr>
        </p:nvSpPr>
        <p:spPr/>
        <p:txBody>
          <a:bodyPr/>
          <a:lstStyle/>
          <a:p>
            <a:r>
              <a:rPr lang="en-US" smtClean="0"/>
              <a:t>Click to edit Master title style</a:t>
            </a:r>
            <a:endParaRPr lang="en-US"/>
          </a:p>
        </p:txBody>
      </p:sp>
      <p:sp>
        <p:nvSpPr>
          <p:cNvPr id="3" name="Subtitle 2" title=""/>
          <p:cNvSpPr>
            <a:spLocks noGrp="1"/>
          </p:cNvSpPr>
          <p:nvPr>
            <p:ph type="subTitle" idx="1"/>
            <p:custDataLst>
              <p:tags r:id="rId3"/>
            </p:custDataLst>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custDataLst>
              <p:tags r:id="rId4"/>
            </p:custDataLst>
          </p:nvPr>
        </p:nvSpPr>
        <p:spPr/>
        <p:txBody>
          <a:bodyPr/>
          <a:lstStyle/>
          <a:p>
            <a:fld id="{8D4A9FC2-78E4-47B6-9153-6A24204ED402}"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AAB5E425-D6C9-493A-8806-61C9F2ED7E6B}"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custDataLst>
              <p:tags r:id="rId4"/>
            </p:custDataLst>
          </p:nvPr>
        </p:nvSpPr>
        <p:spPr/>
        <p:txBody>
          <a:bodyPr/>
          <a:lstStyle/>
          <a:p>
            <a:fld id="{457FBA42-A8C3-46DE-87FA-3F225BFF8D93}"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title=""/>
          <p:cNvSpPr>
            <a:spLocks noGrp="1"/>
          </p:cNvSpPr>
          <p:nvPr>
            <p:ph sz="half" idx="1"/>
            <p:custDataLst>
              <p:tags r:id="rId3"/>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custDataLst>
              <p:tags r:id="rId4"/>
            </p:custDataLst>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custDataLst>
              <p:tags r:id="rId5"/>
            </p:custDataLst>
          </p:nvPr>
        </p:nvSpPr>
        <p:spPr/>
        <p:txBody>
          <a:bodyPr/>
          <a:lstStyle/>
          <a:p>
            <a:fld id="{D61F07CE-99E8-4076-A08A-5FB2FE704C43}"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Text Placeholder 2" title=""/>
          <p:cNvSpPr>
            <a:spLocks noGrp="1"/>
          </p:cNvSpPr>
          <p:nvPr>
            <p:ph type="body" idx="1"/>
            <p:custDataLst>
              <p:tags r:id="rId3"/>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custDataLst>
              <p:tags r:id="rId4"/>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custDataLst>
              <p:tags r:id="rId5"/>
            </p:custDataLst>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custDataLst>
              <p:tags r:id="rId6"/>
            </p:custDataLst>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custDataLst>
              <p:tags r:id="rId7"/>
            </p:custDataLst>
          </p:nvPr>
        </p:nvSpPr>
        <p:spPr/>
        <p:txBody>
          <a:bodyPr/>
          <a:lstStyle/>
          <a:p>
            <a:fld id="{C2EDCA67-1D98-401B-89C7-DFF1F5DA4AAA}" type="datetimeFigureOut">
              <a:rPr lang="en-US" smtClean="0"/>
              <a:t>11/7/2009</a:t>
            </a:fld>
            <a:endParaRPr lang="en-US"/>
          </a:p>
        </p:txBody>
      </p:sp>
      <p:sp>
        <p:nvSpPr>
          <p:cNvPr id="8" name="Footer Placeholder 7" title=""/>
          <p:cNvSpPr>
            <a:spLocks noGrp="1"/>
          </p:cNvSpPr>
          <p:nvPr>
            <p:ph type="ftr" sz="quarter" idx="6"/>
            <p:custDataLst>
              <p:tags r:id="rId8"/>
            </p:custDataLst>
          </p:nvPr>
        </p:nvSpPr>
        <p:spPr/>
        <p:txBody>
          <a:bodyPr/>
          <a:lstStyle/>
          <a:p>
            <a:endParaRPr lang="en-US"/>
          </a:p>
        </p:txBody>
      </p:sp>
      <p:sp>
        <p:nvSpPr>
          <p:cNvPr id="9" name="Slide Number Placeholder 8" title=""/>
          <p:cNvSpPr>
            <a:spLocks noGrp="1"/>
          </p:cNvSpPr>
          <p:nvPr>
            <p:ph type="sldNum" sz="quarter" idx="7"/>
            <p:custDataLst>
              <p:tags r:id="rId9"/>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title=""/>
          <p:cNvSpPr>
            <a:spLocks noGrp="1"/>
          </p:cNvSpPr>
          <p:nvPr>
            <p:ph type="dt" sz="half" idx="1"/>
            <p:custDataLst>
              <p:tags r:id="rId3"/>
            </p:custDataLst>
          </p:nvPr>
        </p:nvSpPr>
        <p:spPr/>
        <p:txBody>
          <a:bodyPr/>
          <a:lstStyle/>
          <a:p>
            <a:fld id="{D7A50025-8772-4E49-BCEE-7B6F633FF790}" type="datetimeFigureOut">
              <a:rPr lang="en-US" smtClean="0"/>
              <a:t>11/7/2009</a:t>
            </a:fld>
            <a:endParaRPr lang="en-US"/>
          </a:p>
        </p:txBody>
      </p:sp>
      <p:sp>
        <p:nvSpPr>
          <p:cNvPr id="4" name="Footer Placeholder 3" title=""/>
          <p:cNvSpPr>
            <a:spLocks noGrp="1"/>
          </p:cNvSpPr>
          <p:nvPr>
            <p:ph type="ftr" sz="quarter" idx="2"/>
            <p:custDataLst>
              <p:tags r:id="rId4"/>
            </p:custDataLst>
          </p:nvPr>
        </p:nvSpPr>
        <p:spPr/>
        <p:txBody>
          <a:bodyPr/>
          <a:lstStyle/>
          <a:p>
            <a:endParaRPr lang="en-US"/>
          </a:p>
        </p:txBody>
      </p:sp>
      <p:sp>
        <p:nvSpPr>
          <p:cNvPr id="5" name="Slide Number Placeholder 4" title=""/>
          <p:cNvSpPr>
            <a:spLocks noGrp="1"/>
          </p:cNvSpPr>
          <p:nvPr>
            <p:ph type="sldNum" sz="quarter" idx="3"/>
            <p:custDataLst>
              <p:tags r:id="rId5"/>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custDataLst>
            <p:tags r:id="rId1"/>
          </p:custDataLst>
        </p:nvPr>
      </p:nvGrpSpPr>
      <p:grpSpPr>
        <a:xfrm>
          <a:off x="0" y="0"/>
          <a:ext cx="0" cy="0"/>
        </a:xfrm>
      </p:grpSpPr>
      <p:sp>
        <p:nvSpPr>
          <p:cNvPr id="2" name="Date Placeholder 1" title=""/>
          <p:cNvSpPr>
            <a:spLocks noGrp="1"/>
          </p:cNvSpPr>
          <p:nvPr>
            <p:ph type="dt" sz="half"/>
            <p:custDataLst>
              <p:tags r:id="rId2"/>
            </p:custDataLst>
          </p:nvPr>
        </p:nvSpPr>
        <p:spPr/>
        <p:txBody>
          <a:bodyPr/>
          <a:lstStyle/>
          <a:p>
            <a:fld id="{A6E32E3B-F8B7-43CC-AFA5-7ECB651258B2}" type="datetimeFigureOut">
              <a:rPr lang="en-US" smtClean="0"/>
              <a:t>11/7/2009</a:t>
            </a:fld>
            <a:endParaRPr lang="en-US"/>
          </a:p>
        </p:txBody>
      </p:sp>
      <p:sp>
        <p:nvSpPr>
          <p:cNvPr id="3" name="Footer Placeholder 2" title=""/>
          <p:cNvSpPr>
            <a:spLocks noGrp="1"/>
          </p:cNvSpPr>
          <p:nvPr>
            <p:ph type="ftr" sz="quarter" idx="1"/>
            <p:custDataLst>
              <p:tags r:id="rId3"/>
            </p:custDataLst>
          </p:nvPr>
        </p:nvSpPr>
        <p:spPr/>
        <p:txBody>
          <a:bodyPr/>
          <a:lstStyle/>
          <a:p>
            <a:endParaRPr lang="en-US"/>
          </a:p>
        </p:txBody>
      </p:sp>
      <p:sp>
        <p:nvSpPr>
          <p:cNvPr id="4" name="Slide Number Placeholder 3" title=""/>
          <p:cNvSpPr>
            <a:spLocks noGrp="1"/>
          </p:cNvSpPr>
          <p:nvPr>
            <p:ph type="sldNum" sz="quarter" idx="2"/>
            <p:custDataLst>
              <p:tags r:id="rId4"/>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custDataLst>
              <p:tags r:id="rId3"/>
            </p:custDataLst>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C9506494-41B3-44D4-B4FE-3AAB1ACFD4A0}"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custDataLst>
              <p:tags r:id="rId3"/>
            </p:custDataLst>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custDataLst>
              <p:tags r:id="rId4"/>
            </p:custDataLst>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custDataLst>
              <p:tags r:id="rId5"/>
            </p:custDataLst>
          </p:nvPr>
        </p:nvSpPr>
        <p:spPr/>
        <p:txBody>
          <a:bodyPr/>
          <a:lstStyle/>
          <a:p>
            <a:fld id="{4C37C103-9F87-4150-BC7C-42FE7CA785E4}" type="datetimeFigureOut">
              <a:rPr lang="en-US" smtClean="0"/>
              <a:t>11/7/2009</a:t>
            </a:fld>
            <a:endParaRPr lang="en-US"/>
          </a:p>
        </p:txBody>
      </p:sp>
      <p:sp>
        <p:nvSpPr>
          <p:cNvPr id="6" name="Footer Placeholder 5" title=""/>
          <p:cNvSpPr>
            <a:spLocks noGrp="1"/>
          </p:cNvSpPr>
          <p:nvPr>
            <p:ph type="ftr" sz="quarter" idx="4"/>
            <p:custDataLst>
              <p:tags r:id="rId6"/>
            </p:custDataLst>
          </p:nvPr>
        </p:nvSpPr>
        <p:spPr/>
        <p:txBody>
          <a:bodyPr/>
          <a:lstStyle/>
          <a:p>
            <a:endParaRPr lang="en-US"/>
          </a:p>
        </p:txBody>
      </p:sp>
      <p:sp>
        <p:nvSpPr>
          <p:cNvPr id="7" name="Slide Number Placeholder 6" title=""/>
          <p:cNvSpPr>
            <a:spLocks noGrp="1"/>
          </p:cNvSpPr>
          <p:nvPr>
            <p:ph type="sldNum" sz="quarter" idx="5"/>
            <p:custDataLst>
              <p:tags r:id="rId7"/>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custDataLst>
            <p:tags r:id="rId1"/>
          </p:custDataLst>
        </p:nvPr>
      </p:nvGrpSpPr>
      <p:grpSpPr>
        <a:xfrm>
          <a:off x="0" y="0"/>
          <a:ext cx="0" cy="0"/>
        </a:xfrm>
      </p:grpSpPr>
      <p:sp>
        <p:nvSpPr>
          <p:cNvPr id="2" name="Title 1" title=""/>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2672D255-E1BB-41AD-8C8E-C1112D27712C}"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custDataLst>
            <p:tags r:id="rId1"/>
          </p:custDataLst>
        </p:nvPr>
      </p:nvGrpSpPr>
      <p:grpSpPr>
        <a:xfrm>
          <a:off x="0" y="0"/>
          <a:ext cx="0" cy="0"/>
        </a:xfrm>
      </p:grpSpPr>
      <p:sp>
        <p:nvSpPr>
          <p:cNvPr id="2" name="Vertical Title 1" title=""/>
          <p:cNvSpPr>
            <a:spLocks noGrp="1"/>
          </p:cNvSpPr>
          <p:nvPr>
            <p:ph type="title" orient="vert"/>
            <p:custDataLst>
              <p:tags r:id="rId2"/>
            </p:custDataLs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custDataLst>
              <p:tags r:id="rId3"/>
            </p:custDataLst>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4"/>
            </p:custDataLst>
          </p:nvPr>
        </p:nvSpPr>
        <p:spPr/>
        <p:txBody>
          <a:bodyPr/>
          <a:lstStyle/>
          <a:p>
            <a:fld id="{6843695F-AC80-4A9A-9300-038ED93171E3}" type="datetimeFigureOut">
              <a:rPr lang="en-US" smtClean="0"/>
              <a:t>11/7/2009</a:t>
            </a:fld>
            <a:endParaRPr lang="en-US"/>
          </a:p>
        </p:txBody>
      </p:sp>
      <p:sp>
        <p:nvSpPr>
          <p:cNvPr id="5" name="Footer Placeholder 4" title=""/>
          <p:cNvSpPr>
            <a:spLocks noGrp="1"/>
          </p:cNvSpPr>
          <p:nvPr>
            <p:ph type="ftr" sz="quarter" idx="3"/>
            <p:custDataLst>
              <p:tags r:id="rId5"/>
            </p:custDataLst>
          </p:nvPr>
        </p:nvSpPr>
        <p:spPr/>
        <p:txBody>
          <a:bodyPr/>
          <a:lstStyle/>
          <a:p>
            <a:endParaRPr lang="en-US"/>
          </a:p>
        </p:txBody>
      </p:sp>
      <p:sp>
        <p:nvSpPr>
          <p:cNvPr id="6" name="Slide Number Placeholder 5" title=""/>
          <p:cNvSpPr>
            <a:spLocks noGrp="1"/>
          </p:cNvSpPr>
          <p:nvPr>
            <p:ph type="sldNum" sz="quarter" idx="4"/>
            <p:custDataLst>
              <p:tags r:id="rId6"/>
            </p:custDataLst>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solidFill>
          <a:schemeClr val="bg2"/>
        </a:solidFill>
        <a:effectLst/>
      </p:bgPr>
    </p:bg>
    <p:spTree>
      <p:nvGrpSpPr>
        <p:cNvPr id="1" name=""/>
        <p:cNvGrpSpPr/>
        <p:nvPr>
          <p:custDataLst>
            <p:tags r:id="rId1"/>
          </p:custDataLst>
        </p:nvPr>
      </p:nvGrpSpPr>
      <p:grpSpPr>
        <a:xfrm>
          <a:off x="0" y="0"/>
          <a:ext cx="0" cy="0"/>
        </a:xfrm>
      </p:grpSpPr>
      <p:pic>
        <p:nvPicPr>
          <p:cNvPr id="5" name="图片 4"/>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custDataLst>
              <p:tags r:id="rId5"/>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6"/>
            </p:custDataLst>
          </p:nvPr>
        </p:nvSpPr>
        <p:spPr/>
        <p:txBody>
          <a:bodyPr wrap="square">
            <a:normAutofit/>
          </a:bodyPr>
          <a:lstStyle>
            <a:lvl1pPr>
              <a:defRPr>
                <a:latin typeface="Arial" pitchFamily="34" charset="0"/>
                <a:ea typeface="微软雅黑"/>
              </a:defRPr>
            </a:lvl1pPr>
          </a:lstStyle>
          <a:p>
            <a:endParaRPr lang="zh-CN" altLang="en-US"/>
          </a:p>
        </p:txBody>
      </p:sp>
      <p:sp>
        <p:nvSpPr>
          <p:cNvPr id="18" name="灯片编号占位符 17"/>
          <p:cNvSpPr>
            <a:spLocks noGrp="1"/>
          </p:cNvSpPr>
          <p:nvPr>
            <p:ph type="sldNum" sz="quarter" idx="12"/>
            <p:custDataLst>
              <p:tags r:id="rId7"/>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3" name="副标题 2"/>
          <p:cNvSpPr>
            <a:spLocks noGrp="1"/>
          </p:cNvSpPr>
          <p:nvPr>
            <p:ph type="subTitle" idx="14" hasCustomPrompt="1"/>
            <p:custDataLst>
              <p:tags r:id="rId8"/>
            </p:custDataLst>
          </p:nvPr>
        </p:nvSpPr>
        <p:spPr>
          <a:xfrm>
            <a:off x="2921000" y="4758691"/>
            <a:ext cx="6350000" cy="361315"/>
          </a:xfrm>
        </p:spPr>
        <p:txBody>
          <a:bodyPr vert="horz" wrap="square" lIns="0" tIns="0" rIns="0" bIns="0" anchor="t" anchorCtr="0">
            <a:normAutofit/>
          </a:bodyPr>
          <a:lstStyle>
            <a:lvl1pPr marL="0" marR="0" indent="0" algn="ctr" defTabSz="914400" rtl="0" eaLnBrk="1" fontAlgn="auto" latinLnBrk="0" hangingPunct="1">
              <a:lnSpc>
                <a:spcPct val="100000"/>
              </a:lnSpc>
              <a:spcBef>
                <a:spcPct val="0"/>
              </a:spcBef>
              <a:spcAft>
                <a:spcPct val="0"/>
              </a:spcAft>
              <a:buClrTx/>
              <a:buSzPts val="2000"/>
              <a:buFont typeface="Arial" pitchFamily="34" charset="0"/>
              <a:buNone/>
              <a:defRPr sz="2000" b="0" spc="200">
                <a:solidFill>
                  <a:schemeClr val="tx1">
                    <a:lumMod val="85000"/>
                    <a:lumOff val="15000"/>
                  </a:schemeClr>
                </a:solidFill>
                <a:latin typeface="Arial" pitchFamily="34" charset="0"/>
                <a:ea typeface="微软雅黑"/>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
        <p:nvSpPr>
          <p:cNvPr id="2" name="标题 1"/>
          <p:cNvSpPr>
            <a:spLocks noGrp="1"/>
          </p:cNvSpPr>
          <p:nvPr>
            <p:ph type="ctrTitle" idx="13" hasCustomPrompt="1"/>
            <p:custDataLst>
              <p:tags r:id="rId9"/>
            </p:custDataLst>
          </p:nvPr>
        </p:nvSpPr>
        <p:spPr>
          <a:xfrm>
            <a:off x="2921000" y="3156586"/>
            <a:ext cx="635000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ct val="0"/>
              </a:spcAft>
              <a:buClrTx/>
              <a:buSzPts val="7200"/>
              <a:buNone/>
              <a:defRPr sz="7200" b="0" spc="700">
                <a:solidFill>
                  <a:schemeClr val="tx1">
                    <a:lumMod val="85000"/>
                    <a:lumOff val="15000"/>
                  </a:schemeClr>
                </a:solidFill>
                <a:latin typeface="Arial"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solidFill>
          <a:schemeClr val="bg2"/>
        </a:solidFill>
        <a:effectLst/>
      </p:bgPr>
    </p:bg>
    <p:spTree>
      <p:nvGrpSpPr>
        <p:cNvPr id="1" name=""/>
        <p:cNvGrpSpPr/>
        <p:nvPr>
          <p:custDataLst>
            <p:tags r:id="rId1"/>
          </p:custDataLst>
        </p:nvPr>
      </p:nvGrpSpPr>
      <p:grpSpPr>
        <a:xfrm>
          <a:off x="0" y="0"/>
          <a:ext cx="0" cy="0"/>
        </a:xfrm>
      </p:grpSpPr>
      <p:pic>
        <p:nvPicPr>
          <p:cNvPr id="8" name="图片 7"/>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7" name="图片 6"/>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6" name="灯片编号占位符 5"/>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solidFill>
          <a:schemeClr val="tx2"/>
        </a:solidFill>
        <a:effectLst/>
      </p:bgPr>
    </p:bg>
    <p:spTree>
      <p:nvGrpSpPr>
        <p:cNvPr id="1" name=""/>
        <p:cNvGrpSpPr/>
        <p:nvPr>
          <p:custDataLst>
            <p:tags r:id="rId1"/>
          </p:custDataLst>
        </p:nvPr>
      </p:nvGrpSpPr>
      <p:grpSpPr>
        <a:xfrm>
          <a:off x="0" y="0"/>
          <a:ext cx="0" cy="0"/>
        </a:xfrm>
      </p:grpSpPr>
      <p:pic>
        <p:nvPicPr>
          <p:cNvPr id="7" name="图片 6"/>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8579555" y="1397000"/>
            <a:ext cx="3612445" cy="4064000"/>
          </a:xfrm>
          <a:prstGeom prst="rect">
            <a:avLst/>
          </a:prstGeom>
        </p:spPr>
      </p:pic>
      <p:sp>
        <p:nvSpPr>
          <p:cNvPr id="4" name="日期占位符 3"/>
          <p:cNvSpPr>
            <a:spLocks noGrp="1"/>
          </p:cNvSpPr>
          <p:nvPr>
            <p:ph type="dt" sz="half" idx="10"/>
            <p:custDataLst>
              <p:tags r:id="rId5"/>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6"/>
            </p:custDataLst>
          </p:nvPr>
        </p:nvSpPr>
        <p:spPr/>
        <p:txBody>
          <a:bodyPr wrap="square">
            <a:normAutofit/>
          </a:bodyPr>
          <a:lstStyle>
            <a:lvl1pPr>
              <a:defRPr>
                <a:latin typeface="Arial" pitchFamily="34" charset="0"/>
                <a:ea typeface="微软雅黑"/>
              </a:defRPr>
            </a:lvl1pPr>
          </a:lstStyle>
          <a:p>
            <a:endParaRPr lang="zh-CN" altLang="en-US"/>
          </a:p>
        </p:txBody>
      </p:sp>
      <p:sp>
        <p:nvSpPr>
          <p:cNvPr id="6" name="灯片编号占位符 5"/>
          <p:cNvSpPr>
            <a:spLocks noGrp="1"/>
          </p:cNvSpPr>
          <p:nvPr>
            <p:ph type="sldNum" sz="quarter" idx="12"/>
            <p:custDataLst>
              <p:tags r:id="rId7"/>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3" name="副标题 2"/>
          <p:cNvSpPr>
            <a:spLocks noGrp="1"/>
          </p:cNvSpPr>
          <p:nvPr>
            <p:ph type="subTitle" idx="14" hasCustomPrompt="1"/>
            <p:custDataLst>
              <p:tags r:id="rId8"/>
            </p:custDataLst>
          </p:nvPr>
        </p:nvSpPr>
        <p:spPr>
          <a:xfrm>
            <a:off x="1757045" y="3912235"/>
            <a:ext cx="5598160" cy="55562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ct val="0"/>
              </a:spcAft>
              <a:buClrTx/>
              <a:buSzPts val="1600"/>
              <a:buFont typeface="Arial" pitchFamily="34" charset="0"/>
              <a:buNone/>
              <a:defRPr sz="2000" b="0" spc="200">
                <a:solidFill>
                  <a:schemeClr val="tx1">
                    <a:lumMod val="65000"/>
                    <a:lumOff val="35000"/>
                  </a:schemeClr>
                </a:solidFill>
                <a:latin typeface="Arial" pitchFamily="34" charset="0"/>
                <a:ea typeface="微软雅黑"/>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
        <p:nvSpPr>
          <p:cNvPr id="2" name="标题 1"/>
          <p:cNvSpPr>
            <a:spLocks noGrp="1"/>
          </p:cNvSpPr>
          <p:nvPr>
            <p:ph type="ctrTitle" idx="13" hasCustomPrompt="1"/>
            <p:custDataLst>
              <p:tags r:id="rId9"/>
            </p:custDataLst>
          </p:nvPr>
        </p:nvSpPr>
        <p:spPr>
          <a:xfrm>
            <a:off x="1756728" y="2941321"/>
            <a:ext cx="5598795"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ct val="0"/>
              </a:spcAft>
              <a:buClrTx/>
              <a:buSzPts val="5400"/>
              <a:buFont typeface="Arial" pitchFamily="34" charset="0"/>
              <a:buNone/>
              <a:defRPr sz="5400" b="0" spc="500">
                <a:solidFill>
                  <a:schemeClr val="tx1">
                    <a:lumMod val="85000"/>
                    <a:lumOff val="15000"/>
                  </a:schemeClr>
                </a:solidFill>
                <a:latin typeface="Arial"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solidFill>
          <a:schemeClr val="bg2"/>
        </a:solidFill>
        <a:effectLst/>
      </p:bgPr>
    </p:bg>
    <p:spTree>
      <p:nvGrpSpPr>
        <p:cNvPr id="1" name=""/>
        <p:cNvGrpSpPr/>
        <p:nvPr>
          <p:custDataLst>
            <p:tags r:id="rId1"/>
          </p:custDataLst>
        </p:nvPr>
      </p:nvGrpSpPr>
      <p:grpSpPr>
        <a:xfrm>
          <a:off x="0" y="0"/>
          <a:ext cx="0" cy="0"/>
        </a:xfrm>
      </p:grpSpPr>
      <p:pic>
        <p:nvPicPr>
          <p:cNvPr id="9" name="图片 8"/>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8" name="图片 7"/>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itchFamily="34" charset="0"/>
                <a:ea typeface="微软雅黑"/>
              </a:defRPr>
            </a:lvl1pPr>
            <a:lvl2pPr eaLnBrk="1" fontAlgn="auto" latinLnBrk="0" hangingPunct="1">
              <a:defRPr sz="1600">
                <a:solidFill>
                  <a:schemeClr val="tx1"/>
                </a:solidFill>
                <a:latin typeface="Arial" pitchFamily="34" charset="0"/>
                <a:ea typeface="微软雅黑"/>
              </a:defRPr>
            </a:lvl2pPr>
            <a:lvl3pPr eaLnBrk="1" fontAlgn="auto" latinLnBrk="0" hangingPunct="1">
              <a:defRPr sz="1600">
                <a:solidFill>
                  <a:schemeClr val="tx1"/>
                </a:solidFill>
                <a:latin typeface="Arial" pitchFamily="34" charset="0"/>
                <a:ea typeface="微软雅黑"/>
              </a:defRPr>
            </a:lvl3pPr>
            <a:lvl4pPr eaLnBrk="1" fontAlgn="auto" latinLnBrk="0" hangingPunct="1">
              <a:defRPr sz="1600">
                <a:solidFill>
                  <a:schemeClr val="tx1"/>
                </a:solidFill>
                <a:latin typeface="Arial" pitchFamily="34" charset="0"/>
                <a:ea typeface="微软雅黑"/>
              </a:defRPr>
            </a:lvl4pPr>
            <a:lvl5pPr eaLnBrk="1" fontAlgn="auto" latinLnBrk="0" hangingPunct="1">
              <a:defRPr sz="160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1"/>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2"/>
            </p:custDataLst>
          </p:nvPr>
        </p:nvSpPr>
        <p:spPr/>
        <p:txBody>
          <a:bodyPr wrap="square">
            <a:normAutofit/>
          </a:bodyPr>
          <a:lstStyle>
            <a:lvl1pPr>
              <a:defRPr>
                <a:latin typeface="Arial" pitchFamily="34" charset="0"/>
                <a:ea typeface="微软雅黑"/>
              </a:defRPr>
            </a:lvl1pPr>
          </a:lstStyle>
          <a:p>
            <a:endParaRPr lang="zh-CN" altLang="en-US"/>
          </a:p>
        </p:txBody>
      </p:sp>
      <p:sp>
        <p:nvSpPr>
          <p:cNvPr id="7" name="灯片编号占位符 6"/>
          <p:cNvSpPr>
            <a:spLocks noGrp="1"/>
          </p:cNvSpPr>
          <p:nvPr>
            <p:ph type="sldNum" sz="quarter" idx="12"/>
            <p:custDataLst>
              <p:tags r:id="rId13"/>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solidFill>
          <a:schemeClr val="bg2"/>
        </a:solidFill>
        <a:effectLst/>
      </p:bgPr>
    </p:bg>
    <p:spTree>
      <p:nvGrpSpPr>
        <p:cNvPr id="1" name=""/>
        <p:cNvGrpSpPr/>
        <p:nvPr>
          <p:custDataLst>
            <p:tags r:id="rId1"/>
          </p:custDataLst>
        </p:nvPr>
      </p:nvGrpSpPr>
      <p:grpSpPr>
        <a:xfrm>
          <a:off x="0" y="0"/>
          <a:ext cx="0" cy="0"/>
        </a:xfrm>
      </p:grpSpPr>
      <p:pic>
        <p:nvPicPr>
          <p:cNvPr id="11" name="图片 10"/>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10" name="图片 9"/>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Arial" pitchFamily="34" charset="0"/>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10"/>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solidFill>
                <a:uFillTx/>
                <a:latin typeface="Arial" pitchFamily="34" charset="0"/>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3"/>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4"/>
            </p:custDataLst>
          </p:nvPr>
        </p:nvSpPr>
        <p:spPr/>
        <p:txBody>
          <a:bodyPr wrap="square">
            <a:normAutofit/>
          </a:bodyPr>
          <a:lstStyle>
            <a:lvl1pPr>
              <a:defRPr>
                <a:latin typeface="Arial" pitchFamily="34" charset="0"/>
                <a:ea typeface="微软雅黑"/>
              </a:defRPr>
            </a:lvl1pPr>
          </a:lstStyle>
          <a:p>
            <a:endParaRPr lang="zh-CN" altLang="en-US"/>
          </a:p>
        </p:txBody>
      </p:sp>
      <p:sp>
        <p:nvSpPr>
          <p:cNvPr id="9" name="灯片编号占位符 8"/>
          <p:cNvSpPr>
            <a:spLocks noGrp="1"/>
          </p:cNvSpPr>
          <p:nvPr>
            <p:ph type="sldNum" sz="quarter" idx="12"/>
            <p:custDataLst>
              <p:tags r:id="rId15"/>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solidFill>
          <a:schemeClr val="bg2"/>
        </a:solidFill>
        <a:effectLst/>
      </p:bgPr>
    </p:bg>
    <p:spTree>
      <p:nvGrpSpPr>
        <p:cNvPr id="1" name=""/>
        <p:cNvGrpSpPr/>
        <p:nvPr>
          <p:custDataLst>
            <p:tags r:id="rId1"/>
          </p:custDataLst>
        </p:nvPr>
      </p:nvGrpSpPr>
      <p:grpSpPr>
        <a:xfrm>
          <a:off x="0" y="0"/>
          <a:ext cx="0" cy="0"/>
        </a:xfrm>
      </p:grpSpPr>
      <p:pic>
        <p:nvPicPr>
          <p:cNvPr id="7" name="图片 6"/>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304800" y="2194560"/>
            <a:ext cx="4389120" cy="2468880"/>
          </a:xfrm>
          <a:prstGeom prst="rect">
            <a:avLst/>
          </a:prstGeom>
        </p:spPr>
      </p:pic>
      <p:sp>
        <p:nvSpPr>
          <p:cNvPr id="6" name="任意多边形 6"/>
          <p:cNvSpPr/>
          <p:nvPr userDrawn="1">
            <p:custDataLst>
              <p:tags r:id="rId5"/>
            </p:custDataLst>
          </p:nvPr>
        </p:nvSpPr>
        <p:spPr>
          <a:xfrm>
            <a:off x="4878000" y="0"/>
            <a:ext cx="7314000" cy="6858000"/>
          </a:xfrm>
          <a:custGeom>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1">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 name="标题 1"/>
          <p:cNvSpPr>
            <a:spLocks noGrp="1"/>
          </p:cNvSpPr>
          <p:nvPr>
            <p:ph type="title"/>
            <p:custDataLst>
              <p:tags r:id="rId6"/>
            </p:custDataLst>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7"/>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9"/>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bg2"/>
        </a:solidFill>
        <a:effectLst/>
      </p:bgPr>
    </p:bg>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wrap="square">
            <a:normAutofit/>
          </a:bodyPr>
          <a:lstStyle>
            <a:lvl1pPr>
              <a:defRPr>
                <a:latin typeface="Arial" pitchFamily="34" charset="0"/>
                <a:ea typeface="微软雅黑"/>
              </a:defRPr>
            </a:lvl1p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bg>
      <p:bgPr>
        <a:solidFill>
          <a:schemeClr val="bg2"/>
        </a:solidFill>
        <a:effectLst/>
      </p:bgPr>
    </p:bg>
    <p:spTree>
      <p:nvGrpSpPr>
        <p:cNvPr id="1" name=""/>
        <p:cNvGrpSpPr/>
        <p:nvPr>
          <p:custDataLst>
            <p:tags r:id="rId1"/>
          </p:custDataLst>
        </p:nvPr>
      </p:nvGrpSpPr>
      <p:grpSpPr>
        <a:xfrm>
          <a:off x="0" y="0"/>
          <a:ext cx="0" cy="0"/>
        </a:xfrm>
      </p:grpSpPr>
      <p:pic>
        <p:nvPicPr>
          <p:cNvPr id="9" name="图片 8"/>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8" name="图片 7"/>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微软雅黑"/>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wrap="square">
            <a:normAutofit/>
          </a:bodyPr>
          <a:lstStyle>
            <a:lvl1pPr>
              <a:defRPr>
                <a:latin typeface="Arial" pitchFamily="34" charset="0"/>
                <a:ea typeface="微软雅黑"/>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12"/>
            </p:custDataLst>
          </p:nvPr>
        </p:nvSpPr>
        <p:spPr/>
        <p:txBody>
          <a:bodyPr wrap="square">
            <a:normAutofit/>
          </a:bodyPr>
          <a:lstStyle>
            <a:lvl1pPr>
              <a:defRPr>
                <a:latin typeface="Arial" pitchFamily="34" charset="0"/>
                <a:ea typeface="微软雅黑"/>
              </a:defRPr>
            </a:lvl1pPr>
          </a:lstStyle>
          <a:p>
            <a:endParaRPr lang="zh-CN" altLang="en-US"/>
          </a:p>
        </p:txBody>
      </p:sp>
      <p:sp>
        <p:nvSpPr>
          <p:cNvPr id="7" name="灯片编号占位符 6"/>
          <p:cNvSpPr>
            <a:spLocks noGrp="1"/>
          </p:cNvSpPr>
          <p:nvPr>
            <p:ph type="sldNum" sz="quarter" idx="12"/>
            <p:custDataLst>
              <p:tags r:id="rId13"/>
            </p:custDataLst>
          </p:nvPr>
        </p:nvSpPr>
        <p:spPr/>
        <p:txBody>
          <a:bodyPr wrap="square">
            <a:normAutofit/>
          </a:bodyPr>
          <a:lstStyle>
            <a:lvl1pPr>
              <a:defRPr>
                <a:latin typeface="Arial" pitchFamily="34" charset="0"/>
                <a:ea typeface="微软雅黑"/>
              </a:defRPr>
            </a:lvl1pPr>
          </a:lstStyle>
          <a:p>
            <a:fld id="{FABC47A4-756D-490B-A52F-7D9E2C9FC05F}" type="slidenum">
              <a:rPr lang="zh-CN" altLang="en-US" smtClean="0"/>
              <a:t>0</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bg>
      <p:bgPr>
        <a:solidFill>
          <a:schemeClr val="bg2"/>
        </a:solidFill>
        <a:effectLst/>
      </p:bgPr>
    </p:bg>
    <p:spTree>
      <p:nvGrpSpPr>
        <p:cNvPr id="1" name=""/>
        <p:cNvGrpSpPr/>
        <p:nvPr>
          <p:custDataLst>
            <p:tags r:id="rId1"/>
          </p:custDataLst>
        </p:nvPr>
      </p:nvGrpSpPr>
      <p:grpSpPr>
        <a:xfrm>
          <a:off x="0" y="0"/>
          <a:ext cx="0" cy="0"/>
        </a:xfrm>
      </p:grpSpPr>
      <p:pic>
        <p:nvPicPr>
          <p:cNvPr id="8" name="图片 7"/>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7" name="图片 6"/>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Arial" pitchFamily="34" charset="0"/>
                <a:ea typeface="微软雅黑"/>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itchFamily="34" charset="0"/>
                <a:ea typeface="微软雅黑"/>
              </a:defRPr>
            </a:lvl1pPr>
            <a:lvl2pPr indent="0" eaLnBrk="1" fontAlgn="auto" latinLnBrk="0" hangingPunct="1">
              <a:defRPr>
                <a:solidFill>
                  <a:schemeClr val="tx1"/>
                </a:solidFill>
                <a:latin typeface="Arial" pitchFamily="34" charset="0"/>
                <a:ea typeface="微软雅黑"/>
              </a:defRPr>
            </a:lvl2pPr>
            <a:lvl3pPr indent="0" eaLnBrk="1" fontAlgn="auto" latinLnBrk="0" hangingPunct="1">
              <a:defRPr>
                <a:solidFill>
                  <a:schemeClr val="tx1"/>
                </a:solidFill>
                <a:latin typeface="Arial" pitchFamily="34" charset="0"/>
                <a:ea typeface="微软雅黑"/>
              </a:defRPr>
            </a:lvl3pPr>
            <a:lvl4pPr indent="0" eaLnBrk="1" fontAlgn="auto" latinLnBrk="0" hangingPunct="1">
              <a:defRPr>
                <a:solidFill>
                  <a:schemeClr val="tx1"/>
                </a:solidFill>
                <a:latin typeface="Arial" pitchFamily="34" charset="0"/>
                <a:ea typeface="微软雅黑"/>
              </a:defRPr>
            </a:lvl4pPr>
            <a:lvl5pPr indent="0" eaLnBrk="1" fontAlgn="auto" latinLnBrk="0" hangingPunct="1">
              <a:defRPr>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6" name="灯片编号占位符 5"/>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bg>
      <p:bgPr>
        <a:solidFill>
          <a:schemeClr val="bg2"/>
        </a:solidFill>
        <a:effectLst/>
      </p:bgPr>
    </p:bg>
    <p:spTree>
      <p:nvGrpSpPr>
        <p:cNvPr id="1" name=""/>
        <p:cNvGrpSpPr/>
        <p:nvPr>
          <p:custDataLst>
            <p:tags r:id="rId1"/>
          </p:custDataLst>
        </p:nvPr>
      </p:nvGrpSpPr>
      <p:grpSpPr>
        <a:xfrm>
          <a:off x="0" y="0"/>
          <a:ext cx="0" cy="0"/>
        </a:xfrm>
      </p:grpSpPr>
      <p:pic>
        <p:nvPicPr>
          <p:cNvPr id="8" name="图片 7"/>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6" name="图片 5"/>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3" name="日期占位符 2"/>
          <p:cNvSpPr>
            <a:spLocks noGrp="1"/>
          </p:cNvSpPr>
          <p:nvPr>
            <p:ph type="dt" sz="half" idx="10"/>
            <p:custDataLst>
              <p:tags r:id="rId8"/>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0"/>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wrap="square">
            <a:normAutofit/>
          </a:bodyPr>
          <a:lstStyle>
            <a:lvl1pPr>
              <a:defRPr>
                <a:solidFill>
                  <a:schemeClr val="tx1"/>
                </a:solidFill>
                <a:latin typeface="Arial" pitchFamily="34" charset="0"/>
                <a:ea typeface="微软雅黑"/>
              </a:defRPr>
            </a:lvl1pPr>
            <a:lvl2pPr>
              <a:defRPr>
                <a:solidFill>
                  <a:schemeClr val="tx1"/>
                </a:solidFill>
                <a:latin typeface="Arial" pitchFamily="34" charset="0"/>
                <a:ea typeface="微软雅黑"/>
              </a:defRPr>
            </a:lvl2pPr>
            <a:lvl3pPr>
              <a:defRPr>
                <a:solidFill>
                  <a:schemeClr val="tx1"/>
                </a:solidFill>
                <a:latin typeface="Arial" pitchFamily="34" charset="0"/>
                <a:ea typeface="微软雅黑"/>
              </a:defRPr>
            </a:lvl3pPr>
            <a:lvl4pPr>
              <a:defRPr>
                <a:solidFill>
                  <a:schemeClr val="tx1"/>
                </a:solidFill>
                <a:latin typeface="Arial" pitchFamily="34" charset="0"/>
                <a:ea typeface="微软雅黑"/>
              </a:defRPr>
            </a:lvl4pPr>
            <a:lvl5pPr>
              <a:defRPr>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solidFill>
          <a:schemeClr val="bg2"/>
        </a:solidFill>
        <a:effectLst/>
      </p:bgPr>
    </p:bg>
    <p:spTree>
      <p:nvGrpSpPr>
        <p:cNvPr id="1" name=""/>
        <p:cNvGrpSpPr/>
        <p:nvPr>
          <p:custDataLst>
            <p:tags r:id="rId1"/>
          </p:custDataLst>
        </p:nvPr>
      </p:nvGrpSpPr>
      <p:grpSpPr>
        <a:xfrm>
          <a:off x="0" y="0"/>
          <a:ext cx="0" cy="0"/>
        </a:xfrm>
      </p:grpSpPr>
      <p:pic>
        <p:nvPicPr>
          <p:cNvPr id="6" name="图片 5"/>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custDataLst>
              <p:tags r:id="rId5"/>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grpSp>
        <p:nvGrpSpPr>
          <p:cNvPr id="8" name="组合 7"/>
          <p:cNvGrpSpPr/>
          <p:nvPr userDrawn="1">
            <p:custDataLst>
              <p:tags r:id="rId8"/>
            </p:custDataLst>
          </p:nvPr>
        </p:nvGrpSpPr>
        <p:grpSpPr>
          <a:xfrm>
            <a:off x="4316730" y="2264728"/>
            <a:ext cx="3558540" cy="3080385"/>
            <a:chOff x="6798" y="2568"/>
            <a:chExt cx="5604" cy="4851"/>
          </a:xfrm>
        </p:grpSpPr>
        <p:sp>
          <p:nvSpPr>
            <p:cNvPr id="9" name="任意多边形 6"/>
            <p:cNvSpPr/>
            <p:nvPr>
              <p:custDataLst>
                <p:tags r:id="rId9"/>
              </p:custDataLst>
            </p:nvPr>
          </p:nvSpPr>
          <p:spPr>
            <a:xfrm rot="10800000">
              <a:off x="6798" y="6625"/>
              <a:ext cx="5605" cy="795"/>
            </a:xfrm>
            <a:custGeom>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 name="任意多边形 5"/>
            <p:cNvSpPr/>
            <p:nvPr>
              <p:custDataLst>
                <p:tags r:id="rId10"/>
              </p:custDataLst>
            </p:nvPr>
          </p:nvSpPr>
          <p:spPr>
            <a:xfrm>
              <a:off x="6798" y="2568"/>
              <a:ext cx="5605" cy="795"/>
            </a:xfrm>
            <a:custGeom>
              <a:gdLst>
                <a:gd name="connsiteX0" fmla="*/ 0 w 6430"/>
                <a:gd name="connsiteY0" fmla="*/ 1187 h 1232"/>
                <a:gd name="connsiteX1" fmla="*/ 0 w 6430"/>
                <a:gd name="connsiteY1" fmla="*/ 0 h 1232"/>
                <a:gd name="connsiteX2" fmla="*/ 6430 w 6430"/>
                <a:gd name="connsiteY2" fmla="*/ 0 h 1232"/>
                <a:gd name="connsiteX3" fmla="*/ 6430 w 6430"/>
                <a:gd name="connsiteY3" fmla="*/ 1232 h 1232"/>
              </a:gdLst>
              <a:cxnLst>
                <a:cxn ang="0">
                  <a:pos x="connsiteX0" y="connsiteY0"/>
                </a:cxn>
                <a:cxn ang="0">
                  <a:pos x="connsiteX1" y="connsiteY1"/>
                </a:cxn>
                <a:cxn ang="0">
                  <a:pos x="connsiteX2" y="connsiteY2"/>
                </a:cxn>
                <a:cxn ang="0">
                  <a:pos x="connsiteX3" y="connsiteY3"/>
                </a:cxn>
              </a:cxnLst>
              <a:rect l="l" t="t" r="r" b="b"/>
              <a:pathLst>
                <a:path w="6430" h="1232">
                  <a:moveTo>
                    <a:pt x="0" y="1187"/>
                  </a:moveTo>
                  <a:lnTo>
                    <a:pt x="0" y="0"/>
                  </a:lnTo>
                  <a:lnTo>
                    <a:pt x="6430" y="0"/>
                  </a:lnTo>
                  <a:lnTo>
                    <a:pt x="6430" y="123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7" name="文本占位符 6"/>
          <p:cNvSpPr>
            <a:spLocks noGrp="1"/>
          </p:cNvSpPr>
          <p:nvPr>
            <p:ph type="body" idx="14" hasCustomPrompt="1"/>
            <p:custDataLst>
              <p:tags r:id="rId11"/>
            </p:custDataLst>
          </p:nvPr>
        </p:nvSpPr>
        <p:spPr>
          <a:xfrm>
            <a:off x="2921000" y="4371023"/>
            <a:ext cx="6350000" cy="361315"/>
          </a:xfrm>
        </p:spPr>
        <p:txBody>
          <a:bodyPr vert="horz" wrap="square" lIns="0" tIns="0" rIns="0" bIns="0" anchor="t" anchorCtr="0">
            <a:normAutofit/>
          </a:bodyPr>
          <a:lstStyle>
            <a:lvl1pPr marL="0" marR="0" indent="0" algn="ctr" rtl="0" eaLnBrk="1" fontAlgn="auto">
              <a:lnSpc>
                <a:spcPct val="100000"/>
              </a:lnSpc>
              <a:spcBef>
                <a:spcPct val="0"/>
              </a:spcBef>
              <a:spcAft>
                <a:spcPct val="0"/>
              </a:spcAft>
              <a:buClrTx/>
              <a:buSzPts val="2000"/>
              <a:buFont typeface="Arial" pitchFamily="34" charset="0"/>
              <a:buNone/>
              <a:defRPr sz="2000" b="0" spc="200">
                <a:solidFill>
                  <a:schemeClr val="tx1">
                    <a:lumMod val="85000"/>
                    <a:lumOff val="15000"/>
                  </a:schemeClr>
                </a:solidFill>
                <a:latin typeface="Arial" pitchFamily="34" charset="0"/>
                <a:ea typeface="微软雅黑"/>
              </a:defRPr>
            </a:lvl1pPr>
          </a:lstStyle>
          <a:p>
            <a:pPr marL="228600" lvl="0" indent="-228600" algn="l" defTabSz="914400" rtl="0" eaLnBrk="1" fontAlgn="auto" latinLnBrk="0" hangingPunct="1">
              <a:lnSpc>
                <a:spcPct val="130000"/>
              </a:lnSpc>
              <a:spcBef>
                <a:spcPct val="0"/>
              </a:spcBef>
              <a:spcAft>
                <a:spcPts val="1000"/>
              </a:spcAft>
              <a:buClr>
                <a:schemeClr val="tx1">
                  <a:lumMod val="65000"/>
                  <a:lumOff val="35000"/>
                </a:schemeClr>
              </a:buClr>
              <a:buSzPts val="2000"/>
              <a:buFont typeface="Arial" pitchFamily="34" charset="0"/>
              <a:buNone/>
            </a:pPr>
            <a:r>
              <a:rPr lang="zh-CN" altLang="en-US"/>
              <a:t>单击此处编辑副标题</a:t>
            </a:r>
            <a:endParaRPr lang="zh-CN" altLang="en-US"/>
          </a:p>
        </p:txBody>
      </p:sp>
      <p:sp>
        <p:nvSpPr>
          <p:cNvPr id="2" name="标题 1"/>
          <p:cNvSpPr>
            <a:spLocks noGrp="1"/>
          </p:cNvSpPr>
          <p:nvPr>
            <p:ph type="title" idx="13" hasCustomPrompt="1"/>
            <p:custDataLst>
              <p:tags r:id="rId12"/>
            </p:custDataLst>
          </p:nvPr>
        </p:nvSpPr>
        <p:spPr>
          <a:xfrm>
            <a:off x="3413760" y="2911793"/>
            <a:ext cx="5365750" cy="139890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ct val="0"/>
              </a:spcAft>
              <a:buClrTx/>
              <a:buSzPts val="8000"/>
              <a:buNone/>
              <a:defRPr sz="8000" b="0" spc="1000">
                <a:solidFill>
                  <a:schemeClr val="tx1">
                    <a:lumMod val="85000"/>
                    <a:lumOff val="15000"/>
                  </a:schemeClr>
                </a:solidFill>
                <a:latin typeface="Arial"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bg>
      <p:bgPr>
        <a:solidFill>
          <a:schemeClr val="bg2"/>
        </a:solidFill>
        <a:effectLst/>
      </p:bgPr>
    </p:bg>
    <p:spTree>
      <p:nvGrpSpPr>
        <p:cNvPr id="1" name=""/>
        <p:cNvGrpSpPr/>
        <p:nvPr>
          <p:custDataLst>
            <p:tags r:id="rId1"/>
          </p:custDataLst>
        </p:nvPr>
      </p:nvGrpSpPr>
      <p:grpSpPr>
        <a:xfrm>
          <a:off x="0" y="0"/>
          <a:ext cx="0" cy="0"/>
        </a:xfrm>
      </p:grpSpPr>
      <p:pic>
        <p:nvPicPr>
          <p:cNvPr id="7" name="图片 6"/>
          <p:cNvPicPr/>
          <p:nvPr userDrawn="1">
            <p:custDataLst>
              <p:tags r:id="rId4"/>
            </p:custDataLst>
          </p:nvPr>
        </p:nvPicPr>
        <p:blipFill>
          <a:blip r:embed="rId3" r:link="rId2">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6" name="图片 5"/>
          <p:cNvPicPr/>
          <p:nvPr userDrawn="1">
            <p:custDataLst>
              <p:tags r:id="rId7"/>
            </p:custDataLst>
          </p:nvPr>
        </p:nvPicPr>
        <p:blipFill>
          <a:blip r:embed="rId6" r:link="rId5">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8"/>
            </p:custDataLst>
          </p:nvPr>
        </p:nvSpPr>
        <p:spPr/>
        <p:txBody>
          <a:bodyPr wrap="square">
            <a:normAutofit/>
          </a:bodyPr>
          <a:lstStyle>
            <a:lvl1pPr>
              <a:defRPr baseline="0">
                <a:solidFill>
                  <a:schemeClr val="tx1"/>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9"/>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1"/>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bg2"/>
        </a:solidFill>
        <a:effectLst/>
      </p:bgPr>
    </p:bg>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9" name="图片 8"/>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8" name="图片 7"/>
          <p:cNvPicPr/>
          <p:nvPr userDrawn="1">
            <p:custDataLst>
              <p:tags r:id="rId8"/>
            </p:custDataLst>
          </p:nvPr>
        </p:nvPicPr>
        <p:blipFill>
          <a:blip r:embed="rId7" r:link="rId6">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hasCustomPrompt="1"/>
            <p:custDataLst>
              <p:tags r:id="rId9"/>
            </p:custDataLst>
          </p:nvPr>
        </p:nvSpPr>
        <p:spPr>
          <a:xfrm>
            <a:off x="1281600" y="1249200"/>
            <a:ext cx="9626400" cy="723600"/>
          </a:xfrm>
        </p:spPr>
        <p:txBody>
          <a:bodyPr wrap="square" anchor="ctr">
            <a:normAutofit/>
          </a:bodyPr>
          <a:lstStyle>
            <a:lvl1pPr>
              <a:defRPr sz="3200" baseline="0">
                <a:solidFill>
                  <a:schemeClr val="tx1"/>
                </a:solidFill>
                <a:latin typeface="Arial" pitchFamily="34" charset="0"/>
                <a:ea typeface="微软雅黑"/>
              </a:defRPr>
            </a:lvl1pPr>
          </a:lstStyle>
          <a:p>
            <a:r>
              <a:rPr lang="zh-CN" altLang="en-US"/>
              <a:t>单击此处编辑标题</a:t>
            </a:r>
            <a:endParaRPr lang="zh-CN" altLang="en-US"/>
          </a:p>
        </p:txBody>
      </p:sp>
      <p:sp>
        <p:nvSpPr>
          <p:cNvPr id="7" name="内容占位符 6"/>
          <p:cNvSpPr>
            <a:spLocks noGrp="1"/>
          </p:cNvSpPr>
          <p:nvPr>
            <p:ph sz="quarter" idx="13"/>
            <p:custDataLst>
              <p:tags r:id="rId10"/>
            </p:custDataLst>
          </p:nvPr>
        </p:nvSpPr>
        <p:spPr>
          <a:xfrm>
            <a:off x="1281113" y="2163600"/>
            <a:ext cx="9626600" cy="34452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11"/>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2"/>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3"/>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8" name="图片 7"/>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11471910" y="0"/>
            <a:ext cx="720090" cy="682332"/>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itchFamily="34" charset="0"/>
                <a:ea typeface="微软雅黑"/>
              </a:defRPr>
            </a:lvl1pPr>
          </a:lstStyle>
          <a:p>
            <a:r>
              <a:rPr lang="zh-CN" altLang="en-US"/>
              <a:t>单击编辑标题</a:t>
            </a:r>
            <a:endParaRPr lang="zh-CN" altLang="en-US"/>
          </a:p>
        </p:txBody>
      </p:sp>
      <p:sp>
        <p:nvSpPr>
          <p:cNvPr id="3" name="日期占位符 2"/>
          <p:cNvSpPr>
            <a:spLocks noGrp="1"/>
          </p:cNvSpPr>
          <p:nvPr>
            <p:ph type="dt" sz="half" idx="10"/>
            <p:custDataLst>
              <p:tags r:id="rId7"/>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9"/>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custDataLst>
            <p:tags r:id="rId1"/>
          </p:custDataLst>
        </p:nvPr>
      </p:nvGrpSpPr>
      <p:grpSpPr>
        <a:xfrm>
          <a:off x="0" y="0"/>
          <a: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10" name="图片 9"/>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8" name="图片 7"/>
          <p:cNvPicPr/>
          <p:nvPr userDrawn="1">
            <p:custDataLst>
              <p:tags r:id="rId8"/>
            </p:custDataLst>
          </p:nvPr>
        </p:nvPicPr>
        <p:blipFill>
          <a:blip r:embed="rId7" r:link="rId6">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itchFamily="34" charset="0"/>
                <a:ea typeface="微软雅黑"/>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custDataLst>
            <p:tags r:id="rId1"/>
          </p:custDataLst>
        </p:nvPr>
      </p:nvGrpSpPr>
      <p:grpSpPr>
        <a:xfrm>
          <a:off x="0" y="0"/>
          <a: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10" name="图片 9"/>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0" y="0"/>
            <a:ext cx="720090" cy="682332"/>
          </a:xfrm>
          <a:prstGeom prst="rect">
            <a:avLst/>
          </a:prstGeom>
        </p:spPr>
      </p:pic>
      <p:pic>
        <p:nvPicPr>
          <p:cNvPr id="8" name="图片 7"/>
          <p:cNvPicPr/>
          <p:nvPr userDrawn="1">
            <p:custDataLst>
              <p:tags r:id="rId8"/>
            </p:custDataLst>
          </p:nvPr>
        </p:nvPicPr>
        <p:blipFill>
          <a:blip r:embed="rId7" r:link="rId6">
            <a:extLst>
              <a:ext uri="{28A0092B-C50C-407E-A947-70E740481C1C}">
                <a14:useLocalDpi xmlns:a14="http://schemas.microsoft.com/office/drawing/2010/main" val="0"/>
              </a:ext>
            </a:extLst>
          </a:blip>
          <a:stretch>
            <a:fillRect/>
          </a:stretch>
        </p:blipFill>
        <p:spPr>
          <a:xfrm>
            <a:off x="11471910" y="0"/>
            <a:ext cx="720090" cy="611299"/>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custDataLst>
            <p:tags r:id="rId1"/>
          </p:custDataLst>
        </p:nvPr>
      </p:nvGrpSpPr>
      <p:grpSpPr>
        <a:xfrm>
          <a:off x="0" y="0"/>
          <a: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12" name="图片 11"/>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11471910" y="6175668"/>
            <a:ext cx="720090" cy="682332"/>
          </a:xfrm>
          <a:prstGeom prst="rect">
            <a:avLst/>
          </a:prstGeom>
        </p:spPr>
      </p:pic>
      <p:pic>
        <p:nvPicPr>
          <p:cNvPr id="10" name="图片 9"/>
          <p:cNvPicPr/>
          <p:nvPr userDrawn="1">
            <p:custDataLst>
              <p:tags r:id="rId8"/>
            </p:custDataLst>
          </p:nvPr>
        </p:nvPicPr>
        <p:blipFill>
          <a:blip r:embed="rId7" r:link="rId6">
            <a:extLst>
              <a:ext uri="{28A0092B-C50C-407E-A947-70E740481C1C}">
                <a14:useLocalDpi xmlns:a14="http://schemas.microsoft.com/office/drawing/2010/main" val="0"/>
              </a:ext>
            </a:extLst>
          </a:blip>
          <a:stretch>
            <a:fillRect/>
          </a:stretch>
        </p:blipFill>
        <p:spPr>
          <a:xfrm>
            <a:off x="0" y="6246700"/>
            <a:ext cx="720090" cy="611299"/>
          </a:xfrm>
          <a:prstGeom prst="rect">
            <a:avLst/>
          </a:prstGeom>
        </p:spPr>
      </p:pic>
      <p:sp>
        <p:nvSpPr>
          <p:cNvPr id="2" name="标题 1"/>
          <p:cNvSpPr>
            <a:spLocks noGrp="1"/>
          </p:cNvSpPr>
          <p:nvPr>
            <p:ph type="title"/>
            <p:custDataLst>
              <p:tags r:id="rId9"/>
            </p:custDataLst>
          </p:nvPr>
        </p:nvSpPr>
        <p:spPr>
          <a:xfrm>
            <a:off x="579600" y="237600"/>
            <a:ext cx="11037600" cy="441964"/>
          </a:xfrm>
        </p:spPr>
        <p:txBody>
          <a:bodyPr wrap="square">
            <a:normAutofit/>
          </a:bodyPr>
          <a:lstStyle>
            <a:lvl1pPr>
              <a:defRPr baseline="0">
                <a:solidFill>
                  <a:schemeClr val="tx1"/>
                </a:solidFill>
                <a:latin typeface="Arial" pitchFamily="34" charset="0"/>
                <a:ea typeface="微软雅黑"/>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内容占位符 6"/>
          <p:cNvSpPr>
            <a:spLocks noGrp="1"/>
          </p:cNvSpPr>
          <p:nvPr>
            <p:ph sz="quarter" idx="13"/>
            <p:custDataLst>
              <p:tags r:id="rId13"/>
            </p:custDataLst>
          </p:nvPr>
        </p:nvSpPr>
        <p:spPr>
          <a:xfrm>
            <a:off x="579600" y="1663200"/>
            <a:ext cx="5342400" cy="28944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4"/>
            </p:custDataLst>
          </p:nvPr>
        </p:nvSpPr>
        <p:spPr>
          <a:xfrm>
            <a:off x="6242400" y="1663200"/>
            <a:ext cx="5367600" cy="2894400"/>
          </a:xfrm>
        </p:spPr>
        <p:txBody>
          <a:bodyPr wrap="square">
            <a:normAutofit/>
          </a:bodyPr>
          <a:lstStyle>
            <a:lvl1pPr>
              <a:defRPr baseline="0">
                <a:solidFill>
                  <a:schemeClr val="tx1"/>
                </a:solidFill>
                <a:latin typeface="Arial" pitchFamily="34" charset="0"/>
                <a:ea typeface="微软雅黑"/>
              </a:defRPr>
            </a:lvl1pPr>
            <a:lvl2pPr>
              <a:defRPr baseline="0">
                <a:solidFill>
                  <a:schemeClr val="tx1"/>
                </a:solidFill>
                <a:latin typeface="Arial" pitchFamily="34" charset="0"/>
                <a:ea typeface="微软雅黑"/>
              </a:defRPr>
            </a:lvl2pPr>
            <a:lvl3pPr>
              <a:defRPr baseline="0">
                <a:solidFill>
                  <a:schemeClr val="tx1"/>
                </a:solidFill>
                <a:latin typeface="Arial" pitchFamily="34" charset="0"/>
                <a:ea typeface="微软雅黑"/>
              </a:defRPr>
            </a:lvl3pPr>
            <a:lvl4pPr>
              <a:defRPr baseline="0">
                <a:solidFill>
                  <a:schemeClr val="tx1"/>
                </a:solidFill>
                <a:latin typeface="Arial" pitchFamily="34" charset="0"/>
                <a:ea typeface="微软雅黑"/>
              </a:defRPr>
            </a:lvl4pPr>
            <a:lvl5pPr>
              <a:defRPr baseline="0">
                <a:solidFill>
                  <a:schemeClr val="tx1"/>
                </a:solidFill>
                <a:latin typeface="Arial" pitchFamily="34" charset="0"/>
                <a:ea typeface="微软雅黑"/>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5"/>
            </p:custDataLst>
          </p:nvPr>
        </p:nvSpPr>
        <p:spPr>
          <a:xfrm>
            <a:off x="572400" y="4816800"/>
            <a:ext cx="5342400" cy="781200"/>
          </a:xfrm>
        </p:spPr>
        <p:txBody>
          <a:bodyPr wrap="square">
            <a:normAutofit/>
          </a:bodyPr>
          <a:lstStyle>
            <a:lvl1pPr>
              <a:defRPr baseline="0">
                <a:solidFill>
                  <a:schemeClr val="tx1"/>
                </a:solidFill>
                <a:latin typeface="Arial" pitchFamily="34" charset="0"/>
                <a:ea typeface="微软雅黑"/>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6"/>
            </p:custDataLst>
          </p:nvPr>
        </p:nvSpPr>
        <p:spPr>
          <a:xfrm>
            <a:off x="6253200" y="4813200"/>
            <a:ext cx="5367600" cy="781200"/>
          </a:xfrm>
        </p:spPr>
        <p:txBody>
          <a:bodyPr wrap="square">
            <a:normAutofit/>
          </a:bodyPr>
          <a:lstStyle>
            <a:lvl1pPr>
              <a:defRPr baseline="0">
                <a:solidFill>
                  <a:schemeClr val="tx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bg2"/>
        </a:solidFill>
        <a:effectLst/>
      </p:bgPr>
    </p:bg>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9" name="图片 8"/>
          <p:cNvPicPr/>
          <p:nvPr userDrawn="1">
            <p:custDataLst>
              <p:tags r:id="rId5"/>
            </p:custDataLst>
          </p:nvPr>
        </p:nvPicPr>
        <p:blipFill>
          <a:blip r:embed="rId4" r:link="rId3">
            <a:extLst>
              <a:ext uri="{28A0092B-C50C-407E-A947-70E740481C1C}">
                <a14:useLocalDpi xmlns:a14="http://schemas.microsoft.com/office/drawing/2010/main" val="0"/>
              </a:ext>
            </a:extLst>
          </a:blip>
          <a:stretch>
            <a:fillRect/>
          </a:stretch>
        </p:blipFill>
        <p:spPr>
          <a:xfrm>
            <a:off x="10571797" y="5322752"/>
            <a:ext cx="1620202" cy="1535248"/>
          </a:xfrm>
          <a:prstGeom prst="rect">
            <a:avLst/>
          </a:prstGeom>
        </p:spPr>
      </p:pic>
      <p:pic>
        <p:nvPicPr>
          <p:cNvPr id="8" name="图片 7"/>
          <p:cNvPicPr/>
          <p:nvPr userDrawn="1">
            <p:custDataLst>
              <p:tags r:id="rId8"/>
            </p:custDataLst>
          </p:nvPr>
        </p:nvPicPr>
        <p:blipFill>
          <a:blip r:embed="rId7" r:link="rId6">
            <a:extLst>
              <a:ext uri="{28A0092B-C50C-407E-A947-70E740481C1C}">
                <a14:useLocalDpi xmlns:a14="http://schemas.microsoft.com/office/drawing/2010/main" val="0"/>
              </a:ext>
            </a:extLst>
          </a:blip>
          <a:stretch>
            <a:fillRect/>
          </a:stretch>
        </p:blipFill>
        <p:spPr>
          <a:xfrm>
            <a:off x="0" y="5482576"/>
            <a:ext cx="1620202" cy="1375424"/>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itchFamily="34" charset="0"/>
                <a:ea typeface="微软雅黑"/>
              </a:defRPr>
            </a:lvl1pPr>
          </a:lstStyle>
          <a:p>
            <a:r>
              <a:rPr lang="zh-CN" altLang="en-US"/>
              <a:t>单击此处编辑标题</a:t>
            </a:r>
            <a:endParaRPr lang="zh-CN" altLang="en-US"/>
          </a:p>
        </p:txBody>
      </p:sp>
      <p:sp>
        <p:nvSpPr>
          <p:cNvPr id="3" name="日期占位符 2"/>
          <p:cNvSpPr>
            <a:spLocks noGrp="1"/>
          </p:cNvSpPr>
          <p:nvPr>
            <p:ph type="dt" sz="half" idx="10"/>
            <p:custDataLst>
              <p:tags r:id="rId10"/>
            </p:custDataLst>
          </p:nvPr>
        </p:nvSpPr>
        <p:spPr/>
        <p:txBody>
          <a:bodyPr wrap="square">
            <a:normAutofit/>
          </a:bodyPr>
          <a:lstStyle>
            <a:lvl1pPr>
              <a:defRPr>
                <a:latin typeface="Arial" pitchFamily="34" charset="0"/>
                <a:ea typeface="微软雅黑"/>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latin typeface="Arial" pitchFamily="34" charset="0"/>
                <a:ea typeface="微软雅黑"/>
              </a:defRPr>
            </a:lvl1pPr>
          </a:lstStyle>
          <a:p>
            <a:endParaRPr lang="zh-CN" altLang="en-US"/>
          </a:p>
        </p:txBody>
      </p:sp>
      <p:sp>
        <p:nvSpPr>
          <p:cNvPr id="5" name="灯片编号占位符 4"/>
          <p:cNvSpPr>
            <a:spLocks noGrp="1"/>
          </p:cNvSpPr>
          <p:nvPr>
            <p:ph type="sldNum" sz="quarter" idx="12"/>
            <p:custDataLst>
              <p:tags r:id="rId12"/>
            </p:custDataLst>
          </p:nvPr>
        </p:nvSpPr>
        <p:spPr/>
        <p:txBody>
          <a:bodyPr wrap="square">
            <a:normAutofit/>
          </a:bodyPr>
          <a:lstStyle>
            <a:lvl1pPr>
              <a:defRPr>
                <a:latin typeface="Arial" pitchFamily="34" charset="0"/>
                <a:ea typeface="微软雅黑"/>
              </a:defRPr>
            </a:lvl1pPr>
          </a:lstStyle>
          <a:p>
            <a:fld id="{49AE70B2-8BF9-45C0-BB95-33D1B9D3A854}" type="slidenum">
              <a:rPr lang="zh-CN" altLang="en-US" smtClean="0"/>
              <a:t>0</a:t>
            </a:fld>
            <a:endParaRPr lang="zh-CN" altLang="en-US"/>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itchFamily="34" charset="0"/>
                <a:ea typeface="微软雅黑"/>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70.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229.xml" /><Relationship Id="rId2" Type="http://schemas.openxmlformats.org/officeDocument/2006/relationships/slideLayout" Target="../slideLayouts/slideLayout13.xml" /><Relationship Id="rId20" Type="http://schemas.openxmlformats.org/officeDocument/2006/relationships/tags" Target="../tags/tag230.xml" /><Relationship Id="rId21" Type="http://schemas.openxmlformats.org/officeDocument/2006/relationships/tags" Target="../tags/tag231.xml" /><Relationship Id="rId22" Type="http://schemas.openxmlformats.org/officeDocument/2006/relationships/tags" Target="../tags/tag232.xml" /><Relationship Id="rId23" Type="http://schemas.openxmlformats.org/officeDocument/2006/relationships/tags" Target="../tags/tag233.xml" /><Relationship Id="rId24" Type="http://schemas.openxmlformats.org/officeDocument/2006/relationships/tags" Target="../tags/tag234.xml" /><Relationship Id="rId25" Type="http://schemas.openxmlformats.org/officeDocument/2006/relationships/tags" Target="../tags/tag235.xml" /><Relationship Id="rId26" Type="http://schemas.openxmlformats.org/officeDocument/2006/relationships/image" Target="file:///D:\qq&#25991;&#20214;\712321467\Image\C2C\Image2\%7b75232B38-A165-1FB7-499C-2E1C792CACB5%7d.png" TargetMode="External" /><Relationship Id="rId27" Type="http://schemas.openxmlformats.org/officeDocument/2006/relationships/image" Target="../media/image6.png" /><Relationship Id="rId28" Type="http://schemas.openxmlformats.org/officeDocument/2006/relationships/tags" Target="../tags/tag236.xml" /><Relationship Id="rId29"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custDataLst>
            <p:tags r:id="rId12"/>
          </p:custDataLst>
        </p:nvPr>
      </p:nvGrpSpPr>
      <p:grpSpPr>
        <a:xfrm>
          <a:off x="0" y="0"/>
          <a:ext cx="0" cy="0"/>
        </a:xfrm>
      </p:grpSpPr>
      <p:sp>
        <p:nvSpPr>
          <p:cNvPr id="2" name="Title Placeholder 1" title=""/>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custDataLst>
            <p:tags r:id="rId19"/>
          </p:custDataLst>
        </p:nvPr>
      </p:nvGrpSpPr>
      <p:grpSpPr>
        <a:xfrm>
          <a:off x="0" y="0"/>
          <a: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wrap="square"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Arial" pitchFamily="34" charset="0"/>
                <a:ea typeface="微软雅黑"/>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5"/>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1073743875" descr="学科网 zxxk.com" title=""/>
          <p:cNvPicPr>
            <a:picLocks noChangeAspect="1"/>
          </p:cNvPicPr>
          <p:nvPr>
            <p:custDataLst>
              <p:tags r:id="rId28"/>
            </p:custDataLst>
          </p:nvPr>
        </p:nvPicPr>
        <p:blipFill>
          <a:blip r:embed="rId27" r:link="rId26"/>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tx1"/>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37.xml" /><Relationship Id="rId3" Type="http://schemas.openxmlformats.org/officeDocument/2006/relationships/tags" Target="../tags/tag238.xml" /><Relationship Id="rId4" Type="http://schemas.openxmlformats.org/officeDocument/2006/relationships/tags" Target="../tags/tag239.xml" /><Relationship Id="rId5" Type="http://schemas.openxmlformats.org/officeDocument/2006/relationships/tags" Target="../tags/tag240.xml" /><Relationship Id="rId6" Type="http://schemas.openxmlformats.org/officeDocument/2006/relationships/tags" Target="../tags/tag24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42.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tags" Target="../tags/tag245.xml" /><Relationship Id="rId6" Type="http://schemas.openxmlformats.org/officeDocument/2006/relationships/tags" Target="../tags/tag246.xml" /><Relationship Id="rId7" Type="http://schemas.openxmlformats.org/officeDocument/2006/relationships/tags" Target="../tags/tag247.xml" /><Relationship Id="rId8" Type="http://schemas.openxmlformats.org/officeDocument/2006/relationships/tags" Target="../tags/tag24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4.xml" /><Relationship Id="rId2" Type="http://schemas.openxmlformats.org/officeDocument/2006/relationships/tags" Target="../tags/tag249.xml" /><Relationship Id="rId3" Type="http://schemas.openxmlformats.org/officeDocument/2006/relationships/tags" Target="../tags/tag250.xml" /><Relationship Id="rId4" Type="http://schemas.openxmlformats.org/officeDocument/2006/relationships/tags" Target="../tags/tag251.xml" /><Relationship Id="rId5" Type="http://schemas.openxmlformats.org/officeDocument/2006/relationships/image" Target="../media/image7.png" /><Relationship Id="rId6" Type="http://schemas.openxmlformats.org/officeDocument/2006/relationships/tags" Target="../tags/tag252.xml" /><Relationship Id="rId7" Type="http://schemas.openxmlformats.org/officeDocument/2006/relationships/image" Target="NULL" TargetMode="External" /><Relationship Id="rId8" Type="http://schemas.openxmlformats.org/officeDocument/2006/relationships/image" Target="../media/image8.png" /><Relationship Id="rId9" Type="http://schemas.openxmlformats.org/officeDocument/2006/relationships/tags" Target="../tags/tag25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55.xml" /><Relationship Id="rId3" Type="http://schemas.openxmlformats.org/officeDocument/2006/relationships/tags" Target="../tags/tag256.xml" /><Relationship Id="rId4" Type="http://schemas.openxmlformats.org/officeDocument/2006/relationships/tags" Target="../tags/tag257.xml" /><Relationship Id="rId5" Type="http://schemas.openxmlformats.org/officeDocument/2006/relationships/tags" Target="../tags/tag258.xml" /><Relationship Id="rId6" Type="http://schemas.openxmlformats.org/officeDocument/2006/relationships/tags" Target="../tags/tag25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60.xml" /><Relationship Id="rId3" Type="http://schemas.openxmlformats.org/officeDocument/2006/relationships/tags" Target="../tags/tag261.xml" /><Relationship Id="rId4" Type="http://schemas.openxmlformats.org/officeDocument/2006/relationships/tags" Target="../tags/tag262.xml" /><Relationship Id="rId5" Type="http://schemas.openxmlformats.org/officeDocument/2006/relationships/tags" Target="../tags/tag263.xml" /><Relationship Id="rId6" Type="http://schemas.openxmlformats.org/officeDocument/2006/relationships/tags" Target="../tags/tag26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65.xml" /><Relationship Id="rId3" Type="http://schemas.openxmlformats.org/officeDocument/2006/relationships/tags" Target="../tags/tag266.xml" /><Relationship Id="rId4" Type="http://schemas.openxmlformats.org/officeDocument/2006/relationships/tags" Target="../tags/tag267.xml" /><Relationship Id="rId5" Type="http://schemas.openxmlformats.org/officeDocument/2006/relationships/tags" Target="../tags/tag26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69.xml" /><Relationship Id="rId3" Type="http://schemas.openxmlformats.org/officeDocument/2006/relationships/tags" Target="../tags/tag270.xml" /><Relationship Id="rId4" Type="http://schemas.openxmlformats.org/officeDocument/2006/relationships/tags" Target="../tags/tag271.xml" /><Relationship Id="rId5" Type="http://schemas.openxmlformats.org/officeDocument/2006/relationships/tags" Target="../tags/tag272.xml" /><Relationship Id="rId6" Type="http://schemas.openxmlformats.org/officeDocument/2006/relationships/tags" Target="../tags/tag27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74.xml" /><Relationship Id="rId3" Type="http://schemas.openxmlformats.org/officeDocument/2006/relationships/tags" Target="../tags/tag275.xml" /><Relationship Id="rId4" Type="http://schemas.openxmlformats.org/officeDocument/2006/relationships/tags" Target="../tags/tag276.xml" /><Relationship Id="rId5" Type="http://schemas.openxmlformats.org/officeDocument/2006/relationships/tags" Target="../tags/tag27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78.xml" /><Relationship Id="rId3" Type="http://schemas.openxmlformats.org/officeDocument/2006/relationships/image" Target="../media/image9.png" /><Relationship Id="rId4" Type="http://schemas.openxmlformats.org/officeDocument/2006/relationships/tags" Target="../tags/tag279.xml" /><Relationship Id="rId5" Type="http://schemas.openxmlformats.org/officeDocument/2006/relationships/tags" Target="../tags/tag280.xml" /><Relationship Id="rId6" Type="http://schemas.openxmlformats.org/officeDocument/2006/relationships/tags" Target="../tags/tag281.xml" /><Relationship Id="rId7" Type="http://schemas.openxmlformats.org/officeDocument/2006/relationships/tags" Target="../tags/tag282.xml" /><Relationship Id="rId8" Type="http://schemas.openxmlformats.org/officeDocument/2006/relationships/tags" Target="../tags/tag28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84.xml" /><Relationship Id="rId3" Type="http://schemas.openxmlformats.org/officeDocument/2006/relationships/tags" Target="../tags/tag285.xml" /><Relationship Id="rId4" Type="http://schemas.openxmlformats.org/officeDocument/2006/relationships/tags" Target="../tags/tag286.xml" /><Relationship Id="rId5" Type="http://schemas.openxmlformats.org/officeDocument/2006/relationships/tags" Target="../tags/tag28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88.xml" /><Relationship Id="rId3" Type="http://schemas.openxmlformats.org/officeDocument/2006/relationships/tags" Target="../tags/tag289.xml" /><Relationship Id="rId4" Type="http://schemas.openxmlformats.org/officeDocument/2006/relationships/tags" Target="../tags/tag290.xml" /><Relationship Id="rId5" Type="http://schemas.openxmlformats.org/officeDocument/2006/relationships/tags" Target="../tags/tag291.xml" /><Relationship Id="rId6" Type="http://schemas.openxmlformats.org/officeDocument/2006/relationships/tags" Target="../tags/tag292.xml" /><Relationship Id="rId7" Type="http://schemas.openxmlformats.org/officeDocument/2006/relationships/tags" Target="../tags/tag29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94.xml" /><Relationship Id="rId3" Type="http://schemas.openxmlformats.org/officeDocument/2006/relationships/tags" Target="../tags/tag295.xml" /><Relationship Id="rId4" Type="http://schemas.openxmlformats.org/officeDocument/2006/relationships/hyperlink" Target="https://d.book118.com/226234010202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文本框 5" title=""/>
          <p:cNvSpPr txBox="1"/>
          <p:nvPr>
            <p:custDataLst>
              <p:tags r:id="rId3"/>
            </p:custDataLst>
          </p:nvPr>
        </p:nvSpPr>
        <p:spPr>
          <a:xfrm>
            <a:off x="327660" y="212725"/>
            <a:ext cx="3984625" cy="634365"/>
          </a:xfrm>
          <a:prstGeom prst="rect">
            <a:avLst/>
          </a:prstGeom>
          <a:noFill/>
        </p:spPr>
        <p:txBody>
          <a:bodyPr wrap="square" lIns="0" tIns="0" rIns="0" bIns="0" rtlCol="0" anchor="ctr" anchorCtr="0">
            <a:normAutofit fontScale="8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3600" b="1" spc="200">
                <a:solidFill>
                  <a:schemeClr val="lt1"/>
                </a:solidFill>
                <a:uFillTx/>
                <a:latin typeface="Arial" pitchFamily="34" charset="0"/>
                <a:ea typeface="微软雅黑"/>
                <a:cs typeface="Arial" pitchFamily="34" charset="0"/>
              </a:rPr>
              <a:t>2024高考一轮总复习 </a:t>
            </a:r>
            <a:endParaRPr lang="en-US" altLang="zh-CN" sz="3600" b="1" spc="200">
              <a:solidFill>
                <a:schemeClr val="lt1"/>
              </a:solidFill>
              <a:uFillTx/>
              <a:latin typeface="Arial" pitchFamily="34" charset="0"/>
              <a:ea typeface="微软雅黑"/>
              <a:cs typeface="Arial" pitchFamily="34" charset="0"/>
            </a:endParaRPr>
          </a:p>
        </p:txBody>
      </p:sp>
      <p:sp>
        <p:nvSpPr>
          <p:cNvPr id="6" name="标题 5" title=""/>
          <p:cNvSpPr>
            <a:spLocks noGrp="1"/>
          </p:cNvSpPr>
          <p:nvPr>
            <p:ph type="ctrTitle" idx="13"/>
            <p:custDataLst>
              <p:tags r:id="rId4"/>
            </p:custDataLst>
          </p:nvPr>
        </p:nvSpPr>
        <p:spPr>
          <a:xfrm>
            <a:off x="102870" y="2866390"/>
            <a:ext cx="12192635" cy="1699895"/>
          </a:xfrm>
        </p:spPr>
        <p:txBody>
          <a:bodyPr wrap="square">
            <a:noAutofit/>
          </a:bodyPr>
          <a:lstStyle/>
          <a:p>
            <a:pPr algn="ctr">
              <a:lnSpc>
                <a:spcPct val="150000"/>
              </a:lnSpc>
              <a:spcBef>
                <a:spcPct val="0"/>
              </a:spcBef>
              <a:spcAft>
                <a:spcPct val="0"/>
              </a:spcAft>
              <a:buSzTx/>
              <a:buNone/>
            </a:pPr>
            <a:r>
              <a:rPr lang="zh-CN" altLang="en-US" sz="2800">
                <a:solidFill>
                  <a:srgbClr val="0E214B"/>
                </a:solidFill>
                <a:latin typeface="微软雅黑" panose="020b0503020204020204" charset="-122"/>
                <a:ea typeface="微软雅黑"/>
                <a:cs typeface="微软雅黑" panose="020b0503020204020204" charset="-122"/>
              </a:rPr>
              <a:t>第4讲</a:t>
            </a:r>
            <a:r>
              <a:rPr lang="zh-CN" altLang="en-US" sz="3600">
                <a:solidFill>
                  <a:schemeClr val="accent1"/>
                </a:solidFill>
                <a:latin typeface="华文楷体" panose="02010600040101010101" charset="-122"/>
                <a:ea typeface="华文楷体" panose="02010600040101010101" charset="-122"/>
                <a:cs typeface="华文楷体" panose="02010600040101010101" charset="-122"/>
              </a:rPr>
              <a:t>　</a:t>
            </a:r>
            <a:br>
              <a:rPr lang="zh-CN" altLang="en-US" sz="3600">
                <a:solidFill>
                  <a:schemeClr val="accent1"/>
                </a:solidFill>
                <a:latin typeface="华文楷体" panose="02010600040101010101" charset="-122"/>
                <a:ea typeface="华文楷体" panose="02010600040101010101" charset="-122"/>
                <a:cs typeface="华文楷体" panose="02010600040101010101" charset="-122"/>
              </a:rPr>
            </a:br>
            <a:r>
              <a:rPr lang="zh-CN" altLang="en-US" sz="3600" b="1">
                <a:solidFill>
                  <a:srgbClr val="C00000"/>
                </a:solidFill>
                <a:latin typeface="微软雅黑" panose="020b0503020204020204" charset="-122"/>
                <a:ea typeface="微软雅黑"/>
                <a:cs typeface="华文楷体" panose="02010600040101010101" charset="-122"/>
              </a:rPr>
              <a:t>从三国两晋南北朝到五代十国的政权更迭</a:t>
            </a:r>
            <a:endParaRPr lang="zh-CN" altLang="en-US" sz="3600" b="1">
              <a:solidFill>
                <a:srgbClr val="C00000"/>
              </a:solidFill>
              <a:latin typeface="微软雅黑" panose="020b0503020204020204" charset="-122"/>
              <a:ea typeface="微软雅黑"/>
              <a:cs typeface="华文楷体" panose="02010600040101010101" charset="-122"/>
            </a:endParaRPr>
          </a:p>
        </p:txBody>
      </p:sp>
      <p:sp>
        <p:nvSpPr>
          <p:cNvPr id="100" name="文本框 99" title=""/>
          <p:cNvSpPr txBox="1"/>
          <p:nvPr>
            <p:custDataLst>
              <p:tags r:id="rId5"/>
            </p:custDataLst>
          </p:nvPr>
        </p:nvSpPr>
        <p:spPr>
          <a:xfrm>
            <a:off x="1595755" y="2344420"/>
            <a:ext cx="8751570" cy="52197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800" b="1">
                <a:solidFill>
                  <a:srgbClr val="0E214B"/>
                </a:solidFill>
                <a:latin typeface="方正粗黑宋简体" panose="02000000000000000000" charset="-122"/>
                <a:ea typeface="方正粗黑宋简体" panose="02000000000000000000" charset="-122"/>
                <a:cs typeface="方正粗黑宋简体" panose="02000000000000000000" charset="-122"/>
              </a:rPr>
              <a:t>阶段二</a:t>
            </a:r>
            <a:r>
              <a:rPr lang="en-US" sz="2800" b="1">
                <a:solidFill>
                  <a:srgbClr val="0E214B"/>
                </a:solidFill>
                <a:latin typeface="方正粗黑宋简体" panose="02000000000000000000" charset="-122"/>
                <a:ea typeface="方正粗黑宋简体" panose="02000000000000000000" charset="-122"/>
                <a:cs typeface="方正粗黑宋简体" panose="02000000000000000000" charset="-122"/>
              </a:rPr>
              <a:t>   </a:t>
            </a:r>
            <a:r>
              <a:rPr lang="zh-CN" sz="2800" b="1">
                <a:solidFill>
                  <a:srgbClr val="0E214B"/>
                </a:solidFill>
                <a:latin typeface="方正粗黑宋简体" panose="02000000000000000000" charset="-122"/>
                <a:ea typeface="方正粗黑宋简体" panose="02000000000000000000" charset="-122"/>
                <a:cs typeface="方正粗黑宋简体" panose="02000000000000000000" charset="-122"/>
              </a:rPr>
              <a:t>中华文明的成熟与繁荣——魏晋、隋唐、宋元</a:t>
            </a:r>
            <a:endParaRPr lang="zh-CN" altLang="en-US" sz="2800" b="1">
              <a:solidFill>
                <a:srgbClr val="0E214B"/>
              </a:solidFill>
              <a:latin typeface="方正粗黑宋简体" panose="02000000000000000000" charset="-122"/>
              <a:ea typeface="方正粗黑宋简体" panose="02000000000000000000" charset="-122"/>
              <a:cs typeface="方正粗黑宋简体" panose="02000000000000000000" charset="-122"/>
            </a:endParaRPr>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487680" y="194310"/>
            <a:ext cx="2059940" cy="521970"/>
          </a:xfrm>
          <a:prstGeom prst="rect">
            <a:avLst/>
          </a:prstGeom>
          <a:noFill/>
        </p:spPr>
        <p:txBody>
          <a:bodyPr wrap="non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ln>
                  <a:solidFill>
                    <a:sysClr val="windowText" lastClr="000000"/>
                  </a:solidFill>
                </a:ln>
                <a:solidFill>
                  <a:srgbClr val="C00000"/>
                </a:solidFill>
                <a:latin typeface="Arial" pitchFamily="34" charset="0"/>
                <a:ea typeface="黑体" panose="02010609060101010101" charset="-122"/>
                <a:sym typeface="+mn-ea"/>
              </a:rPr>
              <a:t> </a:t>
            </a:r>
            <a:r>
              <a:rPr lang="zh-CN" altLang="en-US" sz="2800">
                <a:ln>
                  <a:solidFill>
                    <a:sysClr val="windowText" lastClr="000000"/>
                  </a:solidFill>
                </a:ln>
                <a:solidFill>
                  <a:srgbClr val="C00000"/>
                </a:solidFill>
                <a:latin typeface="Arial" pitchFamily="34" charset="0"/>
                <a:ea typeface="黑体" panose="02010609060101010101" charset="-122"/>
                <a:sym typeface="+mn-ea"/>
              </a:rPr>
              <a:t>阶段特征：</a:t>
            </a:r>
            <a:endParaRPr lang="zh-CN" altLang="en-US" sz="2800" b="1" smtClean="0">
              <a:ln>
                <a:solidFill>
                  <a:sysClr val="windowText" lastClr="000000"/>
                </a:solidFill>
              </a:ln>
              <a:solidFill>
                <a:srgbClr val="C00000"/>
              </a:solidFill>
              <a:latin typeface="Arial" pitchFamily="34" charset="0"/>
              <a:ea typeface="黑体" panose="02010609060101010101" charset="-122"/>
              <a:sym typeface="+mn-ea"/>
            </a:endParaRPr>
          </a:p>
        </p:txBody>
      </p:sp>
      <p:sp>
        <p:nvSpPr>
          <p:cNvPr id="100" name="文本框 99" title=""/>
          <p:cNvSpPr txBox="1"/>
          <p:nvPr>
            <p:custDataLst>
              <p:tags r:id="rId4"/>
            </p:custDataLst>
          </p:nvPr>
        </p:nvSpPr>
        <p:spPr>
          <a:xfrm>
            <a:off x="270510" y="1202055"/>
            <a:ext cx="11725275" cy="224536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000" b="1">
                <a:solidFill>
                  <a:srgbClr val="0070C0"/>
                </a:solidFill>
                <a:ea typeface="宋体" panose="02010600030101010101" pitchFamily="2" charset="-122"/>
              </a:rPr>
              <a:t>1、魏晋民族交融：</a:t>
            </a:r>
            <a:r>
              <a:rPr lang="zh-CN" sz="2000" b="0">
                <a:ea typeface="宋体" panose="02010600030101010101" pitchFamily="2" charset="-122"/>
              </a:rPr>
              <a:t>①魏晋南北朝包括</a:t>
            </a:r>
            <a:r>
              <a:rPr lang="zh-CN" sz="2000" b="1" u="sng">
                <a:solidFill>
                  <a:srgbClr val="FF0000"/>
                </a:solidFill>
                <a:ea typeface="宋体" panose="02010600030101010101" pitchFamily="2" charset="-122"/>
              </a:rPr>
              <a:t>三国</a:t>
            </a:r>
            <a:r>
              <a:rPr lang="zh-CN" sz="2000" b="0">
                <a:ea typeface="宋体" panose="02010600030101010101" pitchFamily="2" charset="-122"/>
              </a:rPr>
              <a:t>、</a:t>
            </a:r>
            <a:r>
              <a:rPr lang="zh-CN" sz="2000" b="1" u="sng">
                <a:solidFill>
                  <a:srgbClr val="FF0000"/>
                </a:solidFill>
                <a:ea typeface="宋体" panose="02010600030101010101" pitchFamily="2" charset="-122"/>
              </a:rPr>
              <a:t>西晋</a:t>
            </a:r>
            <a:r>
              <a:rPr lang="zh-CN" sz="2000" b="0">
                <a:ea typeface="宋体" panose="02010600030101010101" pitchFamily="2" charset="-122"/>
              </a:rPr>
              <a:t>、</a:t>
            </a:r>
            <a:r>
              <a:rPr lang="zh-CN" sz="2000" b="1" u="sng">
                <a:solidFill>
                  <a:srgbClr val="FF0000"/>
                </a:solidFill>
                <a:ea typeface="宋体" panose="02010600030101010101" pitchFamily="2" charset="-122"/>
              </a:rPr>
              <a:t>东晋十六国</a:t>
            </a:r>
            <a:r>
              <a:rPr lang="zh-CN" sz="2000" b="0">
                <a:ea typeface="宋体" panose="02010600030101010101" pitchFamily="2" charset="-122"/>
              </a:rPr>
              <a:t>、</a:t>
            </a:r>
            <a:r>
              <a:rPr lang="zh-CN" sz="2000" b="1" u="sng">
                <a:solidFill>
                  <a:srgbClr val="FF0000"/>
                </a:solidFill>
                <a:ea typeface="宋体" panose="02010600030101010101" pitchFamily="2" charset="-122"/>
              </a:rPr>
              <a:t>南北朝</a:t>
            </a:r>
            <a:r>
              <a:rPr lang="zh-CN" sz="2000" b="0">
                <a:ea typeface="宋体" panose="02010600030101010101" pitchFamily="2" charset="-122"/>
              </a:rPr>
              <a:t>几个阶段，除</a:t>
            </a:r>
            <a:r>
              <a:rPr lang="zh-CN" sz="2000" b="1" u="sng">
                <a:solidFill>
                  <a:srgbClr val="FF0000"/>
                </a:solidFill>
                <a:ea typeface="宋体" panose="02010600030101010101" pitchFamily="2" charset="-122"/>
              </a:rPr>
              <a:t>西晋</a:t>
            </a:r>
            <a:r>
              <a:rPr lang="zh-CN" sz="2000" b="0">
                <a:ea typeface="宋体" panose="02010600030101010101" pitchFamily="2" charset="-122"/>
              </a:rPr>
              <a:t>外都处于分裂状态。②尽管战火连绵、政局动荡，但</a:t>
            </a:r>
            <a:r>
              <a:rPr lang="zh-CN" sz="2000" b="1" u="sng">
                <a:solidFill>
                  <a:srgbClr val="FF0000"/>
                </a:solidFill>
                <a:ea typeface="宋体" panose="02010600030101010101" pitchFamily="2" charset="-122"/>
              </a:rPr>
              <a:t>社会经济</a:t>
            </a:r>
            <a:r>
              <a:rPr lang="zh-CN" sz="2000" b="0">
                <a:ea typeface="宋体" panose="02010600030101010101" pitchFamily="2" charset="-122"/>
              </a:rPr>
              <a:t>在曲折中仍有</a:t>
            </a:r>
            <a:r>
              <a:rPr lang="zh-CN" sz="2000" b="1" u="sng">
                <a:solidFill>
                  <a:srgbClr val="FF0000"/>
                </a:solidFill>
                <a:ea typeface="宋体" panose="02010600030101010101" pitchFamily="2" charset="-122"/>
              </a:rPr>
              <a:t>发展</a:t>
            </a:r>
            <a:r>
              <a:rPr lang="zh-CN" sz="2000" b="0">
                <a:ea typeface="宋体" panose="02010600030101010101" pitchFamily="2" charset="-122"/>
              </a:rPr>
              <a:t>，</a:t>
            </a:r>
            <a:r>
              <a:rPr lang="zh-CN" sz="2000" b="1" u="sng">
                <a:solidFill>
                  <a:srgbClr val="FF0000"/>
                </a:solidFill>
                <a:ea typeface="宋体" panose="02010600030101010101" pitchFamily="2" charset="-122"/>
              </a:rPr>
              <a:t>江南</a:t>
            </a:r>
            <a:r>
              <a:rPr lang="zh-CN" sz="2000" b="0">
                <a:ea typeface="宋体" panose="02010600030101010101" pitchFamily="2" charset="-122"/>
              </a:rPr>
              <a:t>的开发初见成效，</a:t>
            </a:r>
            <a:r>
              <a:rPr lang="zh-CN" sz="2000" b="1" u="sng">
                <a:solidFill>
                  <a:srgbClr val="FF0000"/>
                </a:solidFill>
                <a:ea typeface="宋体" panose="02010600030101010101" pitchFamily="2" charset="-122"/>
              </a:rPr>
              <a:t>文化领域</a:t>
            </a:r>
            <a:r>
              <a:rPr lang="zh-CN" sz="2000" b="0">
                <a:ea typeface="宋体" panose="02010600030101010101" pitchFamily="2" charset="-122"/>
              </a:rPr>
              <a:t>也有不少重要成果。③汉族与</a:t>
            </a:r>
            <a:r>
              <a:rPr lang="zh-CN" sz="2000" b="1" u="sng">
                <a:solidFill>
                  <a:srgbClr val="FF0000"/>
                </a:solidFill>
                <a:ea typeface="宋体" panose="02010600030101010101" pitchFamily="2" charset="-122"/>
              </a:rPr>
              <a:t>内迁边疆民族</a:t>
            </a:r>
            <a:r>
              <a:rPr lang="zh-CN" sz="2000" b="0">
                <a:ea typeface="宋体" panose="02010600030101010101" pitchFamily="2" charset="-122"/>
              </a:rPr>
              <a:t>从冲突到和平交往，逐步走向</a:t>
            </a:r>
            <a:r>
              <a:rPr lang="zh-CN" sz="2000" b="1" u="sng">
                <a:solidFill>
                  <a:srgbClr val="FF0000"/>
                </a:solidFill>
                <a:ea typeface="宋体" panose="02010600030101010101" pitchFamily="2" charset="-122"/>
              </a:rPr>
              <a:t>交融</a:t>
            </a:r>
            <a:r>
              <a:rPr lang="zh-CN" sz="2000" b="0">
                <a:ea typeface="宋体" panose="02010600030101010101" pitchFamily="2" charset="-122"/>
              </a:rPr>
              <a:t>，推动了统一多民族封建国家的发展。</a:t>
            </a:r>
            <a:endParaRPr lang="zh-CN" sz="2000" b="1">
              <a:ea typeface="宋体" panose="02010600030101010101" pitchFamily="2" charset="-122"/>
            </a:endParaRPr>
          </a:p>
          <a:p>
            <a:pPr indent="0"/>
            <a:r>
              <a:rPr lang="zh-CN" sz="2000" b="1">
                <a:solidFill>
                  <a:srgbClr val="0070C0"/>
                </a:solidFill>
                <a:ea typeface="宋体" panose="02010600030101010101" pitchFamily="2" charset="-122"/>
              </a:rPr>
              <a:t>2、隋唐大一统繁荣：</a:t>
            </a:r>
            <a:r>
              <a:rPr lang="zh-CN" sz="2000" b="0">
                <a:ea typeface="宋体" panose="02010600030101010101" pitchFamily="2" charset="-122"/>
              </a:rPr>
              <a:t>①隋唐统一王朝，</a:t>
            </a:r>
            <a:r>
              <a:rPr lang="zh-CN" sz="2000" b="1" u="sng">
                <a:solidFill>
                  <a:srgbClr val="FF0000"/>
                </a:solidFill>
                <a:ea typeface="宋体" panose="02010600030101010101" pitchFamily="2" charset="-122"/>
              </a:rPr>
              <a:t>国力强盛</a:t>
            </a:r>
            <a:r>
              <a:rPr lang="zh-CN" sz="2000" b="0">
                <a:ea typeface="宋体" panose="02010600030101010101" pitchFamily="2" charset="-122"/>
              </a:rPr>
              <a:t>，</a:t>
            </a:r>
            <a:r>
              <a:rPr lang="zh-CN" sz="2000" b="1" u="sng">
                <a:solidFill>
                  <a:srgbClr val="FF0000"/>
                </a:solidFill>
                <a:ea typeface="宋体" panose="02010600030101010101" pitchFamily="2" charset="-122"/>
              </a:rPr>
              <a:t>疆域拓展</a:t>
            </a:r>
            <a:r>
              <a:rPr lang="zh-CN" sz="2000" b="0">
                <a:ea typeface="宋体" panose="02010600030101010101" pitchFamily="2" charset="-122"/>
              </a:rPr>
              <a:t>，</a:t>
            </a:r>
            <a:r>
              <a:rPr lang="zh-CN" sz="2000" b="1" u="sng">
                <a:solidFill>
                  <a:srgbClr val="FF0000"/>
                </a:solidFill>
                <a:ea typeface="宋体" panose="02010600030101010101" pitchFamily="2" charset="-122"/>
              </a:rPr>
              <a:t>经济繁荣</a:t>
            </a:r>
            <a:r>
              <a:rPr lang="zh-CN" sz="2000" b="0">
                <a:ea typeface="宋体" panose="02010600030101010101" pitchFamily="2" charset="-122"/>
              </a:rPr>
              <a:t>，</a:t>
            </a:r>
            <a:r>
              <a:rPr lang="zh-CN" sz="2000" b="1" u="sng">
                <a:solidFill>
                  <a:srgbClr val="FF0000"/>
                </a:solidFill>
                <a:ea typeface="宋体" panose="02010600030101010101" pitchFamily="2" charset="-122"/>
              </a:rPr>
              <a:t>民族往来</a:t>
            </a:r>
            <a:r>
              <a:rPr lang="zh-CN" sz="2000" b="0">
                <a:ea typeface="宋体" panose="02010600030101010101" pitchFamily="2" charset="-122"/>
              </a:rPr>
              <a:t>和</a:t>
            </a:r>
            <a:r>
              <a:rPr lang="zh-CN" sz="2000" b="1" u="sng">
                <a:solidFill>
                  <a:srgbClr val="FF0000"/>
                </a:solidFill>
                <a:ea typeface="宋体" panose="02010600030101010101" pitchFamily="2" charset="-122"/>
              </a:rPr>
              <a:t>对外交往</a:t>
            </a:r>
            <a:r>
              <a:rPr lang="zh-CN" sz="2000" b="0">
                <a:ea typeface="宋体" panose="02010600030101010101" pitchFamily="2" charset="-122"/>
              </a:rPr>
              <a:t>活跃，</a:t>
            </a:r>
            <a:r>
              <a:rPr lang="zh-CN" sz="2000" b="1" u="sng">
                <a:solidFill>
                  <a:srgbClr val="FF0000"/>
                </a:solidFill>
                <a:ea typeface="宋体" panose="02010600030101010101" pitchFamily="2" charset="-122"/>
              </a:rPr>
              <a:t>制度</a:t>
            </a:r>
            <a:r>
              <a:rPr lang="zh-CN" sz="2000" b="0">
                <a:ea typeface="宋体" panose="02010600030101010101" pitchFamily="2" charset="-122"/>
              </a:rPr>
              <a:t>上也有重要建树，在当时世界范围内</a:t>
            </a:r>
            <a:r>
              <a:rPr lang="zh-CN" sz="2000" b="1" u="sng">
                <a:solidFill>
                  <a:srgbClr val="FF0000"/>
                </a:solidFill>
                <a:ea typeface="宋体" panose="02010600030101010101" pitchFamily="2" charset="-122"/>
              </a:rPr>
              <a:t>首屈一指</a:t>
            </a:r>
            <a:r>
              <a:rPr lang="zh-CN" sz="2000" b="0">
                <a:ea typeface="宋体" panose="02010600030101010101" pitchFamily="2" charset="-122"/>
              </a:rPr>
              <a:t>。②自</a:t>
            </a:r>
            <a:r>
              <a:rPr lang="zh-CN" sz="2000" b="1" u="sng">
                <a:solidFill>
                  <a:srgbClr val="FF0000"/>
                </a:solidFill>
                <a:ea typeface="宋体" panose="02010600030101010101" pitchFamily="2" charset="-122"/>
              </a:rPr>
              <a:t>安史之乱</a:t>
            </a:r>
            <a:r>
              <a:rPr lang="zh-CN" sz="2000" b="0">
                <a:ea typeface="宋体" panose="02010600030101010101" pitchFamily="2" charset="-122"/>
              </a:rPr>
              <a:t>起，中央对地方的</a:t>
            </a:r>
            <a:r>
              <a:rPr lang="zh-CN" sz="2000" b="1" u="sng">
                <a:solidFill>
                  <a:srgbClr val="FF0000"/>
                </a:solidFill>
                <a:ea typeface="宋体" panose="02010600030101010101" pitchFamily="2" charset="-122"/>
              </a:rPr>
              <a:t>控制</a:t>
            </a:r>
            <a:r>
              <a:rPr lang="zh-CN" sz="2000" b="0">
                <a:ea typeface="宋体" panose="02010600030101010101" pitchFamily="2" charset="-122"/>
              </a:rPr>
              <a:t>严重削弱，最终演变为</a:t>
            </a:r>
            <a:r>
              <a:rPr lang="zh-CN" sz="2000" b="1" u="sng">
                <a:solidFill>
                  <a:srgbClr val="FF0000"/>
                </a:solidFill>
                <a:ea typeface="宋体" panose="02010600030101010101" pitchFamily="2" charset="-122"/>
              </a:rPr>
              <a:t>五代十国</a:t>
            </a:r>
            <a:r>
              <a:rPr lang="zh-CN" sz="2000" b="0">
                <a:ea typeface="宋体" panose="02010600030101010101" pitchFamily="2" charset="-122"/>
              </a:rPr>
              <a:t>的分裂局面。</a:t>
            </a:r>
            <a:endParaRPr lang="zh-CN" altLang="en-US" sz="2000" b="0">
              <a:solidFill>
                <a:srgbClr val="000000"/>
              </a:solidFill>
              <a:ea typeface="宋体" panose="02010600030101010101" pitchFamily="2" charset="-122"/>
            </a:endParaRPr>
          </a:p>
        </p:txBody>
      </p:sp>
      <p:sp>
        <p:nvSpPr>
          <p:cNvPr id="5" name="文本框 4" title=""/>
          <p:cNvSpPr txBox="1"/>
          <p:nvPr>
            <p:custDataLst>
              <p:tags r:id="rId5"/>
            </p:custDataLst>
          </p:nvPr>
        </p:nvSpPr>
        <p:spPr>
          <a:xfrm>
            <a:off x="362585" y="683260"/>
            <a:ext cx="9693910"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2400" b="1">
                <a:latin typeface="黑体" panose="02010609060101010101" charset="-122"/>
                <a:ea typeface="黑体" panose="02010609060101010101" charset="-122"/>
                <a:cs typeface="黑体" panose="02010609060101010101" charset="-122"/>
                <a:sym typeface="+mn-ea"/>
              </a:rPr>
              <a:t>一、结合教材P25单元导读，填写本单元阶段特征的关键词。</a:t>
            </a:r>
            <a:endParaRPr lang="zh-CN" altLang="en-US" sz="2400" b="1">
              <a:ea typeface="宋体" panose="02010600030101010101" pitchFamily="2" charset="-122"/>
              <a:sym typeface="+mn-ea"/>
            </a:endParaRPr>
          </a:p>
        </p:txBody>
      </p:sp>
      <p:sp>
        <p:nvSpPr>
          <p:cNvPr id="6" name="文本框 5" title=""/>
          <p:cNvSpPr txBox="1"/>
          <p:nvPr>
            <p:custDataLst>
              <p:tags r:id="rId6"/>
            </p:custDataLst>
          </p:nvPr>
        </p:nvSpPr>
        <p:spPr>
          <a:xfrm>
            <a:off x="362585" y="4083050"/>
            <a:ext cx="11343005" cy="193802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2000" b="1">
                <a:solidFill>
                  <a:srgbClr val="0070C0"/>
                </a:solidFill>
                <a:ea typeface="宋体" panose="02010600030101010101" pitchFamily="2" charset="-122"/>
                <a:sym typeface="+mn-ea"/>
              </a:rPr>
              <a:t>1、民族政权并立：</a:t>
            </a:r>
            <a:r>
              <a:rPr lang="zh-CN" sz="2000">
                <a:solidFill>
                  <a:srgbClr val="000000"/>
                </a:solidFill>
                <a:ea typeface="宋体" panose="02010600030101010101" pitchFamily="2" charset="-122"/>
                <a:sym typeface="+mn-ea"/>
              </a:rPr>
              <a:t>①是继</a:t>
            </a:r>
            <a:r>
              <a:rPr lang="zh-CN" sz="2000" b="1" u="sng">
                <a:solidFill>
                  <a:srgbClr val="FF0000"/>
                </a:solidFill>
                <a:ea typeface="宋体" panose="02010600030101010101" pitchFamily="2" charset="-122"/>
                <a:sym typeface="+mn-ea"/>
              </a:rPr>
              <a:t>三国两晋南北朝</a:t>
            </a:r>
            <a:r>
              <a:rPr lang="en-US" sz="2000" b="1" u="sng">
                <a:solidFill>
                  <a:srgbClr val="FF0000"/>
                </a:solidFill>
                <a:latin typeface="宋体" panose="02010600030101010101" pitchFamily="2" charset="-122"/>
                <a:ea typeface="宋体" panose="02010600030101010101" pitchFamily="2" charset="-122"/>
                <a:sym typeface="+mn-ea"/>
              </a:rPr>
              <a:t> </a:t>
            </a:r>
            <a:r>
              <a:rPr lang="zh-CN" sz="2000">
                <a:solidFill>
                  <a:srgbClr val="000000"/>
                </a:solidFill>
                <a:ea typeface="宋体" panose="02010600030101010101" pitchFamily="2" charset="-122"/>
                <a:sym typeface="+mn-ea"/>
              </a:rPr>
              <a:t>之后又一个</a:t>
            </a:r>
            <a:r>
              <a:rPr lang="en-US" sz="2000" b="1">
                <a:solidFill>
                  <a:srgbClr val="FF0000"/>
                </a:solidFill>
                <a:latin typeface="宋体" panose="02010600030101010101" pitchFamily="2" charset="-122"/>
                <a:ea typeface="宋体" panose="02010600030101010101" pitchFamily="2" charset="-122"/>
                <a:sym typeface="+mn-ea"/>
              </a:rPr>
              <a:t> </a:t>
            </a:r>
            <a:r>
              <a:rPr lang="zh-CN" sz="2000" b="1" u="sng">
                <a:solidFill>
                  <a:srgbClr val="FF0000"/>
                </a:solidFill>
                <a:ea typeface="宋体" panose="02010600030101010101" pitchFamily="2" charset="-122"/>
                <a:sym typeface="+mn-ea"/>
              </a:rPr>
              <a:t>北方少数民族活跃</a:t>
            </a:r>
            <a:r>
              <a:rPr lang="en-US" sz="2000" b="1" u="sng">
                <a:solidFill>
                  <a:srgbClr val="FF0000"/>
                </a:solidFill>
                <a:latin typeface="宋体" panose="02010600030101010101" pitchFamily="2" charset="-122"/>
                <a:ea typeface="宋体" panose="02010600030101010101" pitchFamily="2" charset="-122"/>
                <a:sym typeface="+mn-ea"/>
              </a:rPr>
              <a:t> </a:t>
            </a:r>
            <a:r>
              <a:rPr lang="zh-CN" sz="2000">
                <a:solidFill>
                  <a:srgbClr val="000000"/>
                </a:solidFill>
                <a:ea typeface="宋体" panose="02010600030101010101" pitchFamily="2" charset="-122"/>
                <a:sym typeface="+mn-ea"/>
              </a:rPr>
              <a:t>的时期，分为三个阶段：</a:t>
            </a:r>
            <a:r>
              <a:rPr lang="en-US" sz="2000">
                <a:solidFill>
                  <a:srgbClr val="000000"/>
                </a:solidFill>
                <a:latin typeface="宋体" panose="02010600030101010101" pitchFamily="2" charset="-122"/>
                <a:ea typeface="宋体" panose="02010600030101010101" pitchFamily="2" charset="-122"/>
                <a:sym typeface="+mn-ea"/>
              </a:rPr>
              <a:t> </a:t>
            </a:r>
            <a:r>
              <a:rPr lang="zh-CN" sz="2000" b="1" u="sng">
                <a:solidFill>
                  <a:srgbClr val="FF0000"/>
                </a:solidFill>
                <a:ea typeface="宋体" panose="02010600030101010101" pitchFamily="2" charset="-122"/>
                <a:sym typeface="+mn-ea"/>
              </a:rPr>
              <a:t>北宋</a:t>
            </a:r>
            <a:r>
              <a:rPr lang="zh-CN" sz="2000">
                <a:solidFill>
                  <a:srgbClr val="000000"/>
                </a:solidFill>
                <a:ea typeface="宋体" panose="02010600030101010101" pitchFamily="2" charset="-122"/>
                <a:sym typeface="+mn-ea"/>
              </a:rPr>
              <a:t>与</a:t>
            </a:r>
            <a:r>
              <a:rPr lang="zh-CN" sz="2000" b="1" u="sng">
                <a:solidFill>
                  <a:srgbClr val="FF0000"/>
                </a:solidFill>
                <a:ea typeface="宋体" panose="02010600030101010101" pitchFamily="2" charset="-122"/>
                <a:sym typeface="+mn-ea"/>
              </a:rPr>
              <a:t>辽</a:t>
            </a:r>
            <a:r>
              <a:rPr lang="zh-CN" sz="2000">
                <a:ea typeface="宋体" panose="02010600030101010101" pitchFamily="2" charset="-122"/>
                <a:sym typeface="+mn-ea"/>
              </a:rPr>
              <a:t>、</a:t>
            </a:r>
            <a:r>
              <a:rPr lang="zh-CN" sz="2000" b="1" u="sng">
                <a:solidFill>
                  <a:srgbClr val="FF0000"/>
                </a:solidFill>
                <a:ea typeface="宋体" panose="02010600030101010101" pitchFamily="2" charset="-122"/>
                <a:sym typeface="+mn-ea"/>
              </a:rPr>
              <a:t>西夏</a:t>
            </a:r>
            <a:r>
              <a:rPr lang="zh-CN" sz="2000">
                <a:solidFill>
                  <a:srgbClr val="000000"/>
                </a:solidFill>
                <a:ea typeface="宋体" panose="02010600030101010101" pitchFamily="2" charset="-122"/>
                <a:sym typeface="+mn-ea"/>
              </a:rPr>
              <a:t>的对峙，</a:t>
            </a:r>
            <a:r>
              <a:rPr lang="zh-CN" sz="2000" b="1" u="sng">
                <a:solidFill>
                  <a:srgbClr val="FF0000"/>
                </a:solidFill>
                <a:ea typeface="宋体" panose="02010600030101010101" pitchFamily="2" charset="-122"/>
                <a:sym typeface="+mn-ea"/>
              </a:rPr>
              <a:t>南宋</a:t>
            </a:r>
            <a:r>
              <a:rPr lang="zh-CN" sz="2000">
                <a:solidFill>
                  <a:srgbClr val="000000"/>
                </a:solidFill>
                <a:ea typeface="宋体" panose="02010600030101010101" pitchFamily="2" charset="-122"/>
                <a:sym typeface="+mn-ea"/>
              </a:rPr>
              <a:t>与</a:t>
            </a:r>
            <a:r>
              <a:rPr lang="zh-CN" sz="2000" b="1" u="sng">
                <a:solidFill>
                  <a:srgbClr val="FF0000"/>
                </a:solidFill>
                <a:ea typeface="宋体" panose="02010600030101010101" pitchFamily="2" charset="-122"/>
                <a:sym typeface="+mn-ea"/>
              </a:rPr>
              <a:t>金</a:t>
            </a:r>
            <a:r>
              <a:rPr lang="zh-CN" sz="2000">
                <a:solidFill>
                  <a:srgbClr val="000000"/>
                </a:solidFill>
                <a:ea typeface="宋体" panose="02010600030101010101" pitchFamily="2" charset="-122"/>
                <a:sym typeface="+mn-ea"/>
              </a:rPr>
              <a:t>、</a:t>
            </a:r>
            <a:r>
              <a:rPr lang="zh-CN" sz="2000" b="1" u="sng">
                <a:solidFill>
                  <a:srgbClr val="FF0000"/>
                </a:solidFill>
                <a:ea typeface="宋体" panose="02010600030101010101" pitchFamily="2" charset="-122"/>
                <a:sym typeface="+mn-ea"/>
              </a:rPr>
              <a:t>西夏</a:t>
            </a:r>
            <a:r>
              <a:rPr lang="zh-CN" sz="2000">
                <a:solidFill>
                  <a:srgbClr val="000000"/>
                </a:solidFill>
                <a:ea typeface="宋体" panose="02010600030101010101" pitchFamily="2" charset="-122"/>
                <a:sym typeface="+mn-ea"/>
              </a:rPr>
              <a:t>的并立，</a:t>
            </a:r>
            <a:r>
              <a:rPr lang="zh-CN" sz="2000" b="1" u="sng">
                <a:solidFill>
                  <a:srgbClr val="FF0000"/>
                </a:solidFill>
                <a:ea typeface="宋体" panose="02010600030101010101" pitchFamily="2" charset="-122"/>
                <a:sym typeface="+mn-ea"/>
              </a:rPr>
              <a:t>元朝</a:t>
            </a:r>
            <a:r>
              <a:rPr lang="zh-CN" sz="2000">
                <a:solidFill>
                  <a:srgbClr val="000000"/>
                </a:solidFill>
                <a:ea typeface="宋体" panose="02010600030101010101" pitchFamily="2" charset="-122"/>
                <a:sym typeface="+mn-ea"/>
              </a:rPr>
              <a:t>的统一。②宋朝强化</a:t>
            </a:r>
            <a:r>
              <a:rPr lang="zh-CN" sz="2000" b="1" u="sng">
                <a:solidFill>
                  <a:srgbClr val="FF0000"/>
                </a:solidFill>
                <a:ea typeface="宋体" panose="02010600030101010101" pitchFamily="2" charset="-122"/>
                <a:sym typeface="+mn-ea"/>
              </a:rPr>
              <a:t>中央集权</a:t>
            </a:r>
            <a:r>
              <a:rPr lang="zh-CN" sz="2000">
                <a:solidFill>
                  <a:srgbClr val="000000"/>
                </a:solidFill>
                <a:ea typeface="宋体" panose="02010600030101010101" pitchFamily="2" charset="-122"/>
                <a:sym typeface="+mn-ea"/>
              </a:rPr>
              <a:t>，</a:t>
            </a:r>
            <a:r>
              <a:rPr lang="zh-CN" sz="2000" b="1" u="sng">
                <a:solidFill>
                  <a:srgbClr val="FF0000"/>
                </a:solidFill>
                <a:ea typeface="宋体" panose="02010600030101010101" pitchFamily="2" charset="-122"/>
                <a:sym typeface="+mn-ea"/>
              </a:rPr>
              <a:t>内部</a:t>
            </a:r>
            <a:r>
              <a:rPr lang="zh-CN" sz="2000">
                <a:solidFill>
                  <a:srgbClr val="000000"/>
                </a:solidFill>
                <a:ea typeface="宋体" panose="02010600030101010101" pitchFamily="2" charset="-122"/>
                <a:sym typeface="+mn-ea"/>
              </a:rPr>
              <a:t>统治比较稳定，</a:t>
            </a:r>
            <a:r>
              <a:rPr lang="zh-CN" sz="2000" b="1" u="sng">
                <a:solidFill>
                  <a:srgbClr val="FF0000"/>
                </a:solidFill>
                <a:ea typeface="宋体" panose="02010600030101010101" pitchFamily="2" charset="-122"/>
                <a:sym typeface="+mn-ea"/>
              </a:rPr>
              <a:t>社会经济</a:t>
            </a:r>
            <a:r>
              <a:rPr lang="zh-CN" sz="2000">
                <a:solidFill>
                  <a:srgbClr val="000000"/>
                </a:solidFill>
                <a:ea typeface="宋体" panose="02010600030101010101" pitchFamily="2" charset="-122"/>
                <a:sym typeface="+mn-ea"/>
              </a:rPr>
              <a:t>高度发展，</a:t>
            </a:r>
            <a:r>
              <a:rPr lang="zh-CN" sz="2000" b="1" u="sng">
                <a:solidFill>
                  <a:srgbClr val="FF0000"/>
                </a:solidFill>
                <a:ea typeface="宋体" panose="02010600030101010101" pitchFamily="2" charset="-122"/>
                <a:sym typeface="+mn-ea"/>
              </a:rPr>
              <a:t>学术文化</a:t>
            </a:r>
            <a:r>
              <a:rPr lang="zh-CN" sz="2000">
                <a:solidFill>
                  <a:srgbClr val="000000"/>
                </a:solidFill>
                <a:ea typeface="宋体" panose="02010600030101010101" pitchFamily="2" charset="-122"/>
                <a:sym typeface="+mn-ea"/>
              </a:rPr>
              <a:t>也取得突出成就，但</a:t>
            </a:r>
            <a:r>
              <a:rPr lang="zh-CN" sz="2000" b="1" u="sng">
                <a:solidFill>
                  <a:srgbClr val="FF0000"/>
                </a:solidFill>
                <a:ea typeface="宋体" panose="02010600030101010101" pitchFamily="2" charset="-122"/>
                <a:sym typeface="+mn-ea"/>
              </a:rPr>
              <a:t>军事力量</a:t>
            </a:r>
            <a:r>
              <a:rPr lang="zh-CN" sz="2000">
                <a:solidFill>
                  <a:srgbClr val="000000"/>
                </a:solidFill>
                <a:ea typeface="宋体" panose="02010600030101010101" pitchFamily="2" charset="-122"/>
                <a:sym typeface="+mn-ea"/>
              </a:rPr>
              <a:t>不振，与北方少数民族交战处于</a:t>
            </a:r>
            <a:r>
              <a:rPr lang="zh-CN" sz="2000" b="1" u="sng">
                <a:solidFill>
                  <a:srgbClr val="FF0000"/>
                </a:solidFill>
                <a:ea typeface="宋体" panose="02010600030101010101" pitchFamily="2" charset="-122"/>
                <a:sym typeface="+mn-ea"/>
              </a:rPr>
              <a:t>劣势</a:t>
            </a:r>
            <a:r>
              <a:rPr lang="zh-CN" sz="2000">
                <a:solidFill>
                  <a:srgbClr val="000000"/>
                </a:solidFill>
                <a:ea typeface="宋体" panose="02010600030101010101" pitchFamily="2" charset="-122"/>
                <a:sym typeface="+mn-ea"/>
              </a:rPr>
              <a:t>。③各民族之间</a:t>
            </a:r>
            <a:r>
              <a:rPr lang="zh-CN" sz="2000" b="1" u="sng">
                <a:solidFill>
                  <a:srgbClr val="FF0000"/>
                </a:solidFill>
                <a:ea typeface="宋体" panose="02010600030101010101" pitchFamily="2" charset="-122"/>
                <a:sym typeface="+mn-ea"/>
              </a:rPr>
              <a:t>经济</a:t>
            </a:r>
            <a:r>
              <a:rPr lang="zh-CN" sz="2000">
                <a:solidFill>
                  <a:srgbClr val="000000"/>
                </a:solidFill>
                <a:ea typeface="宋体" panose="02010600030101010101" pitchFamily="2" charset="-122"/>
                <a:sym typeface="+mn-ea"/>
              </a:rPr>
              <a:t>和</a:t>
            </a:r>
            <a:r>
              <a:rPr lang="zh-CN" sz="2000" b="1" u="sng">
                <a:solidFill>
                  <a:srgbClr val="FF0000"/>
                </a:solidFill>
                <a:ea typeface="宋体" panose="02010600030101010101" pitchFamily="2" charset="-122"/>
                <a:sym typeface="+mn-ea"/>
              </a:rPr>
              <a:t>文化</a:t>
            </a:r>
            <a:r>
              <a:rPr lang="zh-CN" sz="2000">
                <a:solidFill>
                  <a:srgbClr val="000000"/>
                </a:solidFill>
                <a:ea typeface="宋体" panose="02010600030101010101" pitchFamily="2" charset="-122"/>
                <a:sym typeface="+mn-ea"/>
              </a:rPr>
              <a:t>联系更为持久和稳定，呈现出</a:t>
            </a:r>
            <a:r>
              <a:rPr lang="zh-CN" sz="2000" b="1" u="sng">
                <a:solidFill>
                  <a:srgbClr val="FF0000"/>
                </a:solidFill>
                <a:ea typeface="宋体" panose="02010600030101010101" pitchFamily="2" charset="-122"/>
                <a:sym typeface="+mn-ea"/>
              </a:rPr>
              <a:t>互相交融</a:t>
            </a:r>
            <a:r>
              <a:rPr lang="zh-CN" sz="2000">
                <a:solidFill>
                  <a:srgbClr val="000000"/>
                </a:solidFill>
                <a:ea typeface="宋体" panose="02010600030101010101" pitchFamily="2" charset="-122"/>
                <a:sym typeface="+mn-ea"/>
              </a:rPr>
              <a:t>的趋势。</a:t>
            </a:r>
            <a:endParaRPr lang="zh-CN" sz="2000" b="1">
              <a:solidFill>
                <a:srgbClr val="000000"/>
              </a:solidFill>
              <a:ea typeface="宋体" panose="02010600030101010101" pitchFamily="2" charset="-122"/>
              <a:sym typeface="+mn-ea"/>
            </a:endParaRPr>
          </a:p>
          <a:p>
            <a:r>
              <a:rPr lang="zh-CN" sz="2000" b="1">
                <a:solidFill>
                  <a:srgbClr val="0070C0"/>
                </a:solidFill>
                <a:ea typeface="宋体" panose="02010600030101010101" pitchFamily="2" charset="-122"/>
                <a:sym typeface="+mn-ea"/>
              </a:rPr>
              <a:t>2、元朝统一：</a:t>
            </a:r>
            <a:r>
              <a:rPr lang="zh-CN" sz="2000">
                <a:solidFill>
                  <a:srgbClr val="000000"/>
                </a:solidFill>
                <a:ea typeface="宋体" panose="02010600030101010101" pitchFamily="2" charset="-122"/>
                <a:sym typeface="+mn-ea"/>
              </a:rPr>
              <a:t>元朝结束了</a:t>
            </a:r>
            <a:r>
              <a:rPr lang="zh-CN" sz="2000" b="1" u="sng">
                <a:solidFill>
                  <a:srgbClr val="FF0000"/>
                </a:solidFill>
                <a:ea typeface="宋体" panose="02010600030101010101" pitchFamily="2" charset="-122"/>
                <a:sym typeface="+mn-ea"/>
              </a:rPr>
              <a:t>多民族政权并立</a:t>
            </a:r>
            <a:r>
              <a:rPr lang="zh-CN" sz="2000">
                <a:solidFill>
                  <a:srgbClr val="000000"/>
                </a:solidFill>
                <a:ea typeface="宋体" panose="02010600030101010101" pitchFamily="2" charset="-122"/>
                <a:sym typeface="+mn-ea"/>
              </a:rPr>
              <a:t>的局面，成为中国历史上第一个由</a:t>
            </a:r>
            <a:r>
              <a:rPr lang="zh-CN" sz="2000" b="1" u="sng">
                <a:solidFill>
                  <a:srgbClr val="FF0000"/>
                </a:solidFill>
                <a:ea typeface="宋体" panose="02010600030101010101" pitchFamily="2" charset="-122"/>
                <a:sym typeface="+mn-ea"/>
              </a:rPr>
              <a:t>北方少数民族</a:t>
            </a:r>
            <a:r>
              <a:rPr lang="zh-CN" sz="2000">
                <a:solidFill>
                  <a:srgbClr val="000000"/>
                </a:solidFill>
                <a:ea typeface="宋体" panose="02010600030101010101" pitchFamily="2" charset="-122"/>
                <a:sym typeface="+mn-ea"/>
              </a:rPr>
              <a:t>建立的统一王朝。这一时期，中国的</a:t>
            </a:r>
            <a:r>
              <a:rPr lang="zh-CN" sz="2000" b="1" u="sng">
                <a:solidFill>
                  <a:srgbClr val="FF0000"/>
                </a:solidFill>
                <a:ea typeface="宋体" panose="02010600030101010101" pitchFamily="2" charset="-122"/>
                <a:sym typeface="+mn-ea"/>
              </a:rPr>
              <a:t>经济</a:t>
            </a:r>
            <a:r>
              <a:rPr lang="zh-CN" sz="2000">
                <a:solidFill>
                  <a:srgbClr val="000000"/>
                </a:solidFill>
                <a:ea typeface="宋体" panose="02010600030101010101" pitchFamily="2" charset="-122"/>
                <a:sym typeface="+mn-ea"/>
              </a:rPr>
              <a:t>、</a:t>
            </a:r>
            <a:r>
              <a:rPr lang="zh-CN" sz="2000" b="1" u="sng">
                <a:solidFill>
                  <a:srgbClr val="FF0000"/>
                </a:solidFill>
                <a:ea typeface="宋体" panose="02010600030101010101" pitchFamily="2" charset="-122"/>
                <a:sym typeface="+mn-ea"/>
              </a:rPr>
              <a:t>文化</a:t>
            </a:r>
            <a:r>
              <a:rPr lang="zh-CN" sz="2000">
                <a:solidFill>
                  <a:srgbClr val="000000"/>
                </a:solidFill>
                <a:ea typeface="宋体" panose="02010600030101010101" pitchFamily="2" charset="-122"/>
                <a:sym typeface="+mn-ea"/>
              </a:rPr>
              <a:t>成就在世界上仍处于</a:t>
            </a:r>
            <a:r>
              <a:rPr lang="zh-CN" sz="2000" b="1" u="sng">
                <a:solidFill>
                  <a:srgbClr val="FF0000"/>
                </a:solidFill>
                <a:ea typeface="宋体" panose="02010600030101010101" pitchFamily="2" charset="-122"/>
                <a:sym typeface="+mn-ea"/>
              </a:rPr>
              <a:t>领先</a:t>
            </a:r>
            <a:r>
              <a:rPr lang="zh-CN" sz="2000">
                <a:solidFill>
                  <a:srgbClr val="000000"/>
                </a:solidFill>
                <a:ea typeface="宋体" panose="02010600030101010101" pitchFamily="2" charset="-122"/>
                <a:sym typeface="+mn-ea"/>
              </a:rPr>
              <a:t>地位。</a:t>
            </a:r>
            <a:endParaRPr lang="zh-CN" altLang="en-US" sz="2000">
              <a:solidFill>
                <a:srgbClr val="000000"/>
              </a:solidFill>
              <a:ea typeface="宋体" panose="02010600030101010101" pitchFamily="2" charset="-122"/>
              <a:sym typeface="+mn-ea"/>
            </a:endParaRPr>
          </a:p>
        </p:txBody>
      </p:sp>
      <p:sp>
        <p:nvSpPr>
          <p:cNvPr id="7" name="文本框 6" title=""/>
          <p:cNvSpPr txBox="1"/>
          <p:nvPr>
            <p:custDataLst>
              <p:tags r:id="rId7"/>
            </p:custDataLst>
          </p:nvPr>
        </p:nvSpPr>
        <p:spPr>
          <a:xfrm>
            <a:off x="937895" y="3505835"/>
            <a:ext cx="820610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2400" b="1">
                <a:solidFill>
                  <a:srgbClr val="000000"/>
                </a:solidFill>
                <a:latin typeface="黑体" panose="02010609060101010101" charset="-122"/>
                <a:ea typeface="黑体" panose="02010609060101010101" charset="-122"/>
                <a:cs typeface="黑体" panose="02010609060101010101" charset="-122"/>
                <a:sym typeface="+mn-ea"/>
              </a:rPr>
              <a:t>结合教材P48单元导读，填写这一时期阶段特征的关键词。</a:t>
            </a:r>
            <a:endParaRPr lang="zh-CN" altLang="en-US" sz="2400" b="1">
              <a:solidFill>
                <a:srgbClr val="000000"/>
              </a:solidFill>
              <a:latin typeface="黑体" panose="02010609060101010101" charset="-122"/>
              <a:ea typeface="黑体" panose="02010609060101010101" charset="-122"/>
              <a:cs typeface="黑体" panose="02010609060101010101" charset="-122"/>
              <a:sym typeface="+mn-ea"/>
            </a:endParaRP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linds(horizontal)">
                                      <p:cBhvr>
                                        <p:cTn id="7" dur="500"/>
                                        <p:tgtEl>
                                          <p:spTgt spid="10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dur="5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6"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00" name="文本框 99" title=""/>
          <p:cNvSpPr txBox="1"/>
          <p:nvPr>
            <p:custDataLst>
              <p:tags r:id="rId3"/>
            </p:custDataLst>
          </p:nvPr>
        </p:nvSpPr>
        <p:spPr>
          <a:xfrm>
            <a:off x="408305" y="631190"/>
            <a:ext cx="11201400" cy="119888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rPr>
              <a:t>【课程标准】</a:t>
            </a:r>
            <a:endParaRPr lang="en-US" sz="2400" b="0">
              <a:solidFill>
                <a:srgbClr val="C00000"/>
              </a:solidFill>
              <a:latin typeface="宋体" panose="02010600030101010101" pitchFamily="2" charset="-122"/>
            </a:endParaRPr>
          </a:p>
          <a:p>
            <a:pPr indent="0"/>
            <a:r>
              <a:rPr lang="en-US" sz="2400" b="1">
                <a:latin typeface="宋体" panose="02010600030101010101" pitchFamily="2" charset="-122"/>
              </a:rPr>
              <a:t> </a:t>
            </a:r>
            <a:r>
              <a:rPr lang="zh-CN" sz="2400" b="1">
                <a:ea typeface="宋体" panose="02010600030101010101" pitchFamily="2" charset="-122"/>
              </a:rPr>
              <a:t>通过了解三国两晋南北朝</a:t>
            </a:r>
            <a:r>
              <a:rPr lang="zh-CN" sz="2400" b="1">
                <a:solidFill>
                  <a:srgbClr val="222222"/>
                </a:solidFill>
                <a:ea typeface="宋体" panose="02010600030101010101" pitchFamily="2" charset="-122"/>
              </a:rPr>
              <a:t>到五代十国的</a:t>
            </a:r>
            <a:r>
              <a:rPr lang="zh-CN" sz="2400" b="1">
                <a:ea typeface="宋体" panose="02010600030101010101" pitchFamily="2" charset="-122"/>
              </a:rPr>
              <a:t>政权更迭的历史脉络，认识三国两晋南北朝</a:t>
            </a:r>
            <a:r>
              <a:rPr lang="zh-CN" sz="2400" b="1">
                <a:solidFill>
                  <a:srgbClr val="222222"/>
                </a:solidFill>
                <a:ea typeface="宋体" panose="02010600030101010101" pitchFamily="2" charset="-122"/>
              </a:rPr>
              <a:t>到五代十国的</a:t>
            </a:r>
            <a:r>
              <a:rPr lang="zh-CN" sz="2400" b="1">
                <a:ea typeface="宋体" panose="02010600030101010101" pitchFamily="2" charset="-122"/>
              </a:rPr>
              <a:t>区域开发的新成就。</a:t>
            </a:r>
            <a:endParaRPr lang="zh-CN" altLang="en-US" sz="2400" b="1">
              <a:ea typeface="宋体" panose="02010600030101010101" pitchFamily="2" charset="-122"/>
            </a:endParaRPr>
          </a:p>
        </p:txBody>
      </p:sp>
      <p:sp>
        <p:nvSpPr>
          <p:cNvPr id="4" name="文本框 3" title=""/>
          <p:cNvSpPr txBox="1"/>
          <p:nvPr>
            <p:custDataLst>
              <p:tags r:id="rId4"/>
            </p:custDataLst>
          </p:nvPr>
        </p:nvSpPr>
        <p:spPr>
          <a:xfrm>
            <a:off x="408305" y="2134235"/>
            <a:ext cx="202374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sym typeface="+mn-ea"/>
              </a:rPr>
              <a:t>【时空定位】</a:t>
            </a:r>
            <a:endParaRPr lang="zh-CN" altLang="en-US" sz="2400" b="1">
              <a:solidFill>
                <a:srgbClr val="C00000"/>
              </a:solidFill>
              <a:ea typeface="黑体" panose="02010609060101010101" charset="-122"/>
              <a:sym typeface="+mn-ea"/>
            </a:endParaRPr>
          </a:p>
        </p:txBody>
      </p:sp>
      <p:pic>
        <p:nvPicPr>
          <p:cNvPr id="5" name="图片 5" title=""/>
          <p:cNvPicPr>
            <a:picLocks noChangeAspect="1"/>
          </p:cNvPicPr>
          <p:nvPr>
            <p:custDataLst>
              <p:tags r:id="rId6"/>
            </p:custDataLst>
          </p:nvPr>
        </p:nvPicPr>
        <p:blipFill>
          <a:blip r:embed="rId5"/>
          <a:stretch>
            <a:fillRect/>
          </a:stretch>
        </p:blipFill>
        <p:spPr>
          <a:xfrm>
            <a:off x="549910" y="2927350"/>
            <a:ext cx="5280660" cy="2625090"/>
          </a:xfrm>
          <a:prstGeom prst="rect">
            <a:avLst/>
          </a:prstGeom>
        </p:spPr>
      </p:pic>
      <p:pic>
        <p:nvPicPr>
          <p:cNvPr id="1027" name="图片 4" title=""/>
          <p:cNvPicPr>
            <a:picLocks noChangeAspect="1" noChangeArrowheads="1"/>
          </p:cNvPicPr>
          <p:nvPr>
            <p:custDataLst>
              <p:tags r:id="rId9"/>
            </p:custDataLst>
          </p:nvPr>
        </p:nvPicPr>
        <p:blipFill>
          <a:blip r:embed="rId8" r:link="rId7">
            <a:extLst>
              <a:ext uri="{28A0092B-C50C-407E-A947-70E740481C1C}">
                <a14:useLocalDpi xmlns:a14="http://schemas.microsoft.com/office/drawing/2010/main" val="0"/>
              </a:ext>
            </a:extLst>
          </a:blip>
          <a:stretch>
            <a:fillRect/>
          </a:stretch>
        </p:blipFill>
        <p:spPr>
          <a:xfrm>
            <a:off x="5970905" y="2793365"/>
            <a:ext cx="5994400" cy="2545715"/>
          </a:xfrm>
          <a:prstGeom prst="rect">
            <a:avLst/>
          </a:prstGeom>
          <a:noFill/>
          <a:ln>
            <a:noFill/>
          </a:ln>
        </p:spPr>
      </p:pic>
    </p:spTree>
    <p:custDataLst>
      <p:tags r:id="rId10"/>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33400" y="473075"/>
            <a:ext cx="202374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sym typeface="+mn-ea"/>
              </a:rPr>
              <a:t>【必备知识】</a:t>
            </a:r>
            <a:endParaRPr lang="zh-CN" altLang="en-US" sz="2400" b="1">
              <a:solidFill>
                <a:srgbClr val="C00000"/>
              </a:solidFill>
              <a:ea typeface="黑体" panose="02010609060101010101" charset="-122"/>
              <a:sym typeface="+mn-ea"/>
            </a:endParaRPr>
          </a:p>
        </p:txBody>
      </p:sp>
      <p:sp>
        <p:nvSpPr>
          <p:cNvPr id="3" name="文本框 2" title=""/>
          <p:cNvSpPr txBox="1"/>
          <p:nvPr>
            <p:custDataLst>
              <p:tags r:id="rId4"/>
            </p:custDataLst>
          </p:nvPr>
        </p:nvSpPr>
        <p:spPr>
          <a:xfrm>
            <a:off x="757555" y="1019175"/>
            <a:ext cx="9425940" cy="4603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002060"/>
                </a:solidFill>
                <a:latin typeface="微软雅黑" panose="020b0503020204020204" charset="-122"/>
                <a:ea typeface="微软雅黑"/>
                <a:cs typeface="微软雅黑" panose="020b0503020204020204" charset="-122"/>
              </a:rPr>
              <a:t>历史解释</a:t>
            </a:r>
            <a:r>
              <a:rPr lang="en-US" sz="2400" b="1">
                <a:solidFill>
                  <a:srgbClr val="002060"/>
                </a:solidFill>
                <a:latin typeface="微软雅黑" panose="020b0503020204020204" charset="-122"/>
                <a:ea typeface="微软雅黑"/>
                <a:cs typeface="微软雅黑" panose="020b0503020204020204" charset="-122"/>
              </a:rPr>
              <a:t>——</a:t>
            </a:r>
            <a:r>
              <a:rPr lang="zh-CN" sz="2400" b="1">
                <a:solidFill>
                  <a:srgbClr val="002060"/>
                </a:solidFill>
                <a:latin typeface="微软雅黑" panose="020b0503020204020204" charset="-122"/>
                <a:ea typeface="微软雅黑"/>
                <a:cs typeface="微软雅黑" panose="020b0503020204020204" charset="-122"/>
              </a:rPr>
              <a:t>三国两晋南北朝时期分裂中孕育的统一因素</a:t>
            </a:r>
            <a:endParaRPr lang="zh-CN" altLang="en-US" sz="2400" b="1">
              <a:solidFill>
                <a:srgbClr val="002060"/>
              </a:solidFill>
              <a:latin typeface="微软雅黑" panose="020b0503020204020204" charset="-122"/>
              <a:ea typeface="微软雅黑"/>
              <a:cs typeface="微软雅黑" panose="020b0503020204020204" charset="-122"/>
            </a:endParaRPr>
          </a:p>
        </p:txBody>
      </p:sp>
      <p:graphicFrame>
        <p:nvGraphicFramePr>
          <p:cNvPr id="6" name="表格 5" title=""/>
          <p:cNvGraphicFramePr>
            <a:graphicFrameLocks noGrp="1"/>
          </p:cNvGraphicFramePr>
          <p:nvPr>
            <p:custDataLst>
              <p:tags r:id="rId5"/>
            </p:custDataLst>
          </p:nvPr>
        </p:nvGraphicFramePr>
        <p:xfrm>
          <a:off x="757555" y="1564640"/>
          <a:ext cx="10638790" cy="3206750"/>
        </p:xfrm>
        <a:graphic>
          <a:graphicData uri="http://schemas.openxmlformats.org/drawingml/2006/table">
            <a:tbl>
              <a:tblPr/>
              <a:tblGrid>
                <a:gridCol w="1430020"/>
                <a:gridCol w="9208770"/>
              </a:tblGrid>
              <a:tr h="365760">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维度</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阐释</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33019" marR="33019"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52170">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政治</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buNone/>
                      </a:pPr>
                      <a:r>
                        <a:rPr lang="en-US" sz="2400" b="0">
                          <a:solidFill>
                            <a:srgbClr val="000000"/>
                          </a:solidFill>
                          <a:latin typeface="黑体" panose="02010609060101010101" charset="-122"/>
                          <a:ea typeface="黑体" panose="02010609060101010101" charset="-122"/>
                          <a:cs typeface="黑体" panose="02010609060101010101" charset="-122"/>
                        </a:rPr>
                        <a:t>三国两晋南北朝时期出现了局部统一,如:三国、前秦、北魏、北周、东晋南朝各政权</a:t>
                      </a:r>
                      <a:r>
                        <a:rPr lang="zh-CN" altLang="en-US" sz="2400" b="0">
                          <a:solidFill>
                            <a:srgbClr val="000000"/>
                          </a:solidFill>
                          <a:latin typeface="黑体" panose="02010609060101010101" charset="-122"/>
                          <a:ea typeface="黑体" panose="02010609060101010101" charset="-122"/>
                          <a:cs typeface="黑体" panose="02010609060101010101" charset="-122"/>
                        </a:rPr>
                        <a:t>。</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txBody>
                  <a:tcPr marL="33019" marR="33019"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68325">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经济</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buNone/>
                      </a:pPr>
                      <a:r>
                        <a:rPr lang="en-US" sz="2400" b="0">
                          <a:solidFill>
                            <a:srgbClr val="000000"/>
                          </a:solidFill>
                          <a:latin typeface="黑体" panose="02010609060101010101" charset="-122"/>
                          <a:ea typeface="黑体" panose="02010609060101010101" charset="-122"/>
                          <a:cs typeface="黑体" panose="02010609060101010101" charset="-122"/>
                        </a:rPr>
                        <a:t>江南地区的开发,北方农业的恢复与发展,为统一奠定了经济基础</a:t>
                      </a:r>
                      <a:r>
                        <a:rPr lang="zh-CN" altLang="en-US" sz="2400" b="0">
                          <a:solidFill>
                            <a:srgbClr val="000000"/>
                          </a:solidFill>
                          <a:latin typeface="黑体" panose="02010609060101010101" charset="-122"/>
                          <a:ea typeface="黑体" panose="02010609060101010101" charset="-122"/>
                          <a:cs typeface="黑体" panose="02010609060101010101" charset="-122"/>
                        </a:rPr>
                        <a:t>。</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txBody>
                  <a:tcPr marL="33019" marR="33019"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52170">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民族关系</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buNone/>
                      </a:pPr>
                      <a:r>
                        <a:rPr lang="en-US" sz="2400" b="0">
                          <a:solidFill>
                            <a:srgbClr val="000000"/>
                          </a:solidFill>
                          <a:latin typeface="黑体" panose="02010609060101010101" charset="-122"/>
                          <a:ea typeface="黑体" panose="02010609060101010101" charset="-122"/>
                          <a:cs typeface="黑体" panose="02010609060101010101" charset="-122"/>
                        </a:rPr>
                        <a:t>民族融合不断加强,特别是北魏孝文帝改革,加速了北方民族大融合,民族矛盾逐渐减弱</a:t>
                      </a:r>
                      <a:r>
                        <a:rPr lang="zh-CN" altLang="en-US" sz="2400" b="0">
                          <a:solidFill>
                            <a:srgbClr val="000000"/>
                          </a:solidFill>
                          <a:latin typeface="黑体" panose="02010609060101010101" charset="-122"/>
                          <a:ea typeface="黑体" panose="02010609060101010101" charset="-122"/>
                          <a:cs typeface="黑体" panose="02010609060101010101" charset="-122"/>
                        </a:rPr>
                        <a:t>。</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txBody>
                  <a:tcPr marL="33019" marR="33019"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68325">
                <a:tc>
                  <a:txBody>
                    <a:bodyPr vert="horz" wrap="square"/>
                    <a:lstStyle/>
                    <a:p>
                      <a:pPr indent="0" algn="ctr">
                        <a:buNone/>
                      </a:pPr>
                      <a:r>
                        <a:rPr lang="en-US" sz="2400" b="0">
                          <a:solidFill>
                            <a:srgbClr val="000000"/>
                          </a:solidFill>
                          <a:latin typeface="黑体" panose="02010609060101010101" charset="-122"/>
                          <a:ea typeface="黑体" panose="02010609060101010101" charset="-122"/>
                          <a:cs typeface="微软雅黑" panose="020b0503020204020204" charset="-122"/>
                        </a:rPr>
                        <a:t>人心</a:t>
                      </a:r>
                      <a:endParaRPr lang="en-US" altLang="en-US" sz="2400" b="0">
                        <a:solidFill>
                          <a:srgbClr val="000000"/>
                        </a:solidFill>
                        <a:latin typeface="黑体" panose="02010609060101010101" charset="-122"/>
                        <a:ea typeface="黑体" panose="0201060906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buNone/>
                      </a:pPr>
                      <a:r>
                        <a:rPr lang="en-US" sz="2400" b="0">
                          <a:solidFill>
                            <a:srgbClr val="000000"/>
                          </a:solidFill>
                          <a:latin typeface="黑体" panose="02010609060101010101" charset="-122"/>
                          <a:ea typeface="黑体" panose="02010609060101010101" charset="-122"/>
                          <a:cs typeface="黑体" panose="02010609060101010101" charset="-122"/>
                        </a:rPr>
                        <a:t>国家的分裂给人民带来苦难,人民渴望统一</a:t>
                      </a:r>
                      <a:r>
                        <a:rPr lang="zh-CN" altLang="en-US" sz="2400" b="0">
                          <a:solidFill>
                            <a:srgbClr val="000000"/>
                          </a:solidFill>
                          <a:latin typeface="黑体" panose="02010609060101010101" charset="-122"/>
                          <a:ea typeface="黑体" panose="02010609060101010101" charset="-122"/>
                          <a:cs typeface="黑体" panose="02010609060101010101" charset="-122"/>
                        </a:rPr>
                        <a:t>。</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txBody>
                  <a:tcPr marL="33019" marR="33019"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6"/>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533400" y="473075"/>
            <a:ext cx="202374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sym typeface="+mn-ea"/>
              </a:rPr>
              <a:t>【关键能力】</a:t>
            </a:r>
            <a:endParaRPr lang="zh-CN" altLang="en-US" sz="2400" b="1">
              <a:solidFill>
                <a:srgbClr val="C00000"/>
              </a:solidFill>
              <a:ea typeface="黑体" panose="02010609060101010101" charset="-122"/>
              <a:sym typeface="+mn-ea"/>
            </a:endParaRPr>
          </a:p>
        </p:txBody>
      </p:sp>
      <p:sp>
        <p:nvSpPr>
          <p:cNvPr id="100" name="文本框 99" title=""/>
          <p:cNvSpPr txBox="1"/>
          <p:nvPr>
            <p:custDataLst>
              <p:tags r:id="rId4"/>
            </p:custDataLst>
          </p:nvPr>
        </p:nvSpPr>
        <p:spPr>
          <a:xfrm>
            <a:off x="533400" y="933450"/>
            <a:ext cx="11101070" cy="378460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cs typeface="华文楷体" panose="02010600040101010101" charset="-122"/>
              </a:rPr>
              <a:t>一、魏晋南北朝时期南方的开发：</a:t>
            </a:r>
            <a:endParaRPr lang="zh-CN" sz="2400" b="0">
              <a:cs typeface="华文楷体" panose="02010600040101010101" charset="-122"/>
            </a:endParaRPr>
          </a:p>
          <a:p>
            <a:pPr indent="0"/>
            <a:r>
              <a:rPr lang="zh-CN" sz="2400" b="0">
                <a:latin typeface="宋体" panose="02010600030101010101" pitchFamily="2" charset="-122"/>
                <a:ea typeface="宋体" panose="02010600030101010101" pitchFamily="2" charset="-122"/>
                <a:cs typeface="宋体" panose="02010600030101010101" pitchFamily="2" charset="-122"/>
              </a:rPr>
              <a:t>P28学思之窗：《宋书》是记载南朝第一个王朝刘宋历史的史书。其中有一段描述：</a:t>
            </a:r>
            <a:endParaRPr lang="zh-CN" sz="2400" b="0">
              <a:latin typeface="宋体" panose="02010600030101010101" pitchFamily="2" charset="-122"/>
              <a:ea typeface="宋体" panose="02010600030101010101" pitchFamily="2" charset="-122"/>
              <a:cs typeface="宋体" panose="02010600030101010101" pitchFamily="2" charset="-122"/>
            </a:endParaRPr>
          </a:p>
          <a:p>
            <a:pPr indent="0"/>
            <a:r>
              <a:rPr lang="zh-CN" sz="2400" b="0">
                <a:latin typeface="楷体" panose="02010609060101010101" charset="-122"/>
                <a:ea typeface="楷体" panose="02010609060101010101" charset="-122"/>
                <a:cs typeface="楷体" panose="02010609060101010101" charset="-122"/>
              </a:rPr>
              <a:t>至于元嘉末……兵车勿用，民不外劳，役宽务简，氓庶繁息，至余粮栖亩，户不夜扃（jiōng）盖东西之极盛也……地广野丰，民勤本业，一岁或稔 (rěn)，则数郡忘饥。会土（指会稽）带海傍湖，良畴亦数十万顷，膏腴上地，亩直一金，鄠(hù)、杜（均指古代关中地区县名）之间，不能比也。荆城（即荆州，指今湖北、湖南地区）跨南楚之富，扬部（即扬州，主要指今江苏、安徽两省南部）有全吴之沃，鱼盐杞梓之利，充仞八方，丝绵布帛之饶，覆衣天下。                             </a:t>
            </a:r>
            <a:r>
              <a:rPr lang="en-US" sz="2400" b="0">
                <a:latin typeface="楷体" panose="02010609060101010101" charset="-122"/>
                <a:ea typeface="楷体" panose="02010609060101010101" charset="-122"/>
                <a:cs typeface="楷体" panose="02010609060101010101" charset="-122"/>
              </a:rPr>
              <a:t>                                                            ——</a:t>
            </a:r>
            <a:r>
              <a:rPr lang="zh-CN" sz="2400" b="0">
                <a:latin typeface="楷体" panose="02010609060101010101" charset="-122"/>
                <a:ea typeface="楷体" panose="02010609060101010101" charset="-122"/>
                <a:cs typeface="楷体" panose="02010609060101010101" charset="-122"/>
              </a:rPr>
              <a:t>《宋书》
</a:t>
            </a:r>
            <a:endParaRPr lang="zh-CN" sz="2400" b="0">
              <a:ea typeface="宋体" panose="02010600030101010101" pitchFamily="2" charset="-122"/>
            </a:endParaRPr>
          </a:p>
          <a:p>
            <a:pPr indent="0"/>
            <a:r>
              <a:rPr lang="zh-CN" sz="2400" b="1">
                <a:solidFill>
                  <a:srgbClr val="0070C0"/>
                </a:solidFill>
                <a:ea typeface="宋体" panose="02010600030101010101" pitchFamily="2" charset="-122"/>
              </a:rPr>
              <a:t>（1）</a:t>
            </a:r>
            <a:r>
              <a:rPr lang="en-US" sz="2400" b="1">
                <a:solidFill>
                  <a:srgbClr val="0070C0"/>
                </a:solidFill>
                <a:latin typeface="宋体" panose="02010600030101010101" pitchFamily="2" charset="-122"/>
                <a:ea typeface="宋体" panose="02010600030101010101" pitchFamily="2" charset="-122"/>
              </a:rPr>
              <a:t> </a:t>
            </a:r>
            <a:r>
              <a:rPr lang="zh-CN" sz="2400" b="1">
                <a:solidFill>
                  <a:srgbClr val="0070C0"/>
                </a:solidFill>
                <a:ea typeface="宋体" panose="02010600030101010101" pitchFamily="2" charset="-122"/>
              </a:rPr>
              <a:t>阅读材料，总结江南经济发展的成就，并思考江南经济得到发展的原因？</a:t>
            </a:r>
            <a:endParaRPr lang="zh-CN" altLang="en-US" sz="2400" b="1">
              <a:solidFill>
                <a:srgbClr val="0070C0"/>
              </a:solidFill>
              <a:ea typeface="宋体" panose="02010600030101010101" pitchFamily="2" charset="-122"/>
            </a:endParaRPr>
          </a:p>
        </p:txBody>
      </p:sp>
      <p:sp>
        <p:nvSpPr>
          <p:cNvPr id="4" name="文本框 3" title=""/>
          <p:cNvSpPr txBox="1"/>
          <p:nvPr>
            <p:custDataLst>
              <p:tags r:id="rId5"/>
            </p:custDataLst>
          </p:nvPr>
        </p:nvSpPr>
        <p:spPr>
          <a:xfrm>
            <a:off x="533400" y="4621530"/>
            <a:ext cx="11413490" cy="193802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002060"/>
                </a:solidFill>
                <a:latin typeface="黑体" panose="02010609060101010101" charset="-122"/>
                <a:ea typeface="黑体" panose="02010609060101010101" charset="-122"/>
              </a:rPr>
              <a:t>成就：</a:t>
            </a:r>
            <a:r>
              <a:rPr lang="zh-CN" sz="2400" b="1">
                <a:solidFill>
                  <a:srgbClr val="FF0000"/>
                </a:solidFill>
                <a:latin typeface="黑体" panose="02010609060101010101" charset="-122"/>
                <a:ea typeface="黑体" panose="02010609060101010101" charset="-122"/>
              </a:rPr>
              <a:t>物产丰富，粮食产量高；土地肥沃，土地得到大量开发；商业活跃，手工业</a:t>
            </a:r>
            <a:endParaRPr lang="zh-CN" sz="2400" b="1">
              <a:solidFill>
                <a:srgbClr val="FF0000"/>
              </a:solidFill>
              <a:latin typeface="黑体" panose="02010609060101010101" charset="-122"/>
              <a:ea typeface="黑体" panose="02010609060101010101" charset="-122"/>
            </a:endParaRPr>
          </a:p>
          <a:p>
            <a:pPr indent="0"/>
            <a:r>
              <a:rPr lang="zh-CN" sz="2400" b="1">
                <a:solidFill>
                  <a:srgbClr val="FF0000"/>
                </a:solidFill>
                <a:latin typeface="黑体" panose="02010609060101010101" charset="-122"/>
                <a:ea typeface="黑体" panose="02010609060101010101" charset="-122"/>
              </a:rPr>
              <a:t> </a:t>
            </a:r>
            <a:r>
              <a:rPr lang="en-US" altLang="zh-CN" sz="2400" b="1">
                <a:solidFill>
                  <a:srgbClr val="FF0000"/>
                </a:solidFill>
                <a:latin typeface="黑体" panose="02010609060101010101" charset="-122"/>
                <a:ea typeface="黑体" panose="02010609060101010101" charset="-122"/>
              </a:rPr>
              <a:t>     </a:t>
            </a:r>
            <a:r>
              <a:rPr lang="zh-CN" sz="2400" b="1">
                <a:solidFill>
                  <a:srgbClr val="FF0000"/>
                </a:solidFill>
                <a:latin typeface="黑体" panose="02010609060101010101" charset="-122"/>
                <a:ea typeface="黑体" panose="02010609060101010101" charset="-122"/>
              </a:rPr>
              <a:t>发展迅速。</a:t>
            </a:r>
            <a:endParaRPr lang="zh-CN" sz="2400" b="1">
              <a:solidFill>
                <a:srgbClr val="FF0000"/>
              </a:solidFill>
              <a:latin typeface="黑体" panose="02010609060101010101" charset="-122"/>
              <a:ea typeface="黑体" panose="02010609060101010101" charset="-122"/>
            </a:endParaRPr>
          </a:p>
          <a:p>
            <a:pPr indent="0"/>
            <a:r>
              <a:rPr lang="zh-CN" sz="2400" b="1">
                <a:solidFill>
                  <a:srgbClr val="002060"/>
                </a:solidFill>
                <a:latin typeface="黑体" panose="02010609060101010101" charset="-122"/>
                <a:ea typeface="黑体" panose="02010609060101010101" charset="-122"/>
              </a:rPr>
              <a:t>原因：</a:t>
            </a:r>
            <a:r>
              <a:rPr lang="zh-CN" sz="2400" b="1">
                <a:solidFill>
                  <a:srgbClr val="FF0000"/>
                </a:solidFill>
                <a:latin typeface="黑体" panose="02010609060101010101" charset="-122"/>
                <a:ea typeface="黑体" panose="02010609060101010101" charset="-122"/>
              </a:rPr>
              <a:t>北方人口南迁，带去了充足的劳动力和先进的生产技术。</a:t>
            </a:r>
            <a:endParaRPr lang="zh-CN" sz="2400" b="1">
              <a:solidFill>
                <a:srgbClr val="FF0000"/>
              </a:solidFill>
              <a:latin typeface="黑体" panose="02010609060101010101" charset="-122"/>
              <a:ea typeface="黑体" panose="02010609060101010101" charset="-122"/>
            </a:endParaRPr>
          </a:p>
          <a:p>
            <a:pPr indent="0"/>
            <a:r>
              <a:rPr lang="en-US" altLang="zh-CN" sz="2400" b="1">
                <a:solidFill>
                  <a:srgbClr val="FF0000"/>
                </a:solidFill>
                <a:latin typeface="黑体" panose="02010609060101010101" charset="-122"/>
                <a:ea typeface="黑体" panose="02010609060101010101" charset="-122"/>
              </a:rPr>
              <a:t>      </a:t>
            </a:r>
            <a:r>
              <a:rPr lang="zh-CN" sz="2400" b="1">
                <a:solidFill>
                  <a:srgbClr val="FF0000"/>
                </a:solidFill>
                <a:latin typeface="黑体" panose="02010609060101010101" charset="-122"/>
                <a:ea typeface="黑体" panose="02010609060101010101" charset="-122"/>
              </a:rPr>
              <a:t>江南地区雨量充沛，气候温润，土地肥沃，具有发展农业的优越条件。</a:t>
            </a:r>
            <a:endParaRPr lang="zh-CN" sz="2400" b="1">
              <a:solidFill>
                <a:srgbClr val="FF0000"/>
              </a:solidFill>
              <a:latin typeface="黑体" panose="02010609060101010101" charset="-122"/>
              <a:ea typeface="黑体" panose="02010609060101010101" charset="-122"/>
            </a:endParaRPr>
          </a:p>
          <a:p>
            <a:pPr indent="0"/>
            <a:r>
              <a:rPr lang="en-US" altLang="zh-CN" sz="2400" b="1">
                <a:solidFill>
                  <a:srgbClr val="FF0000"/>
                </a:solidFill>
                <a:latin typeface="黑体" panose="02010609060101010101" charset="-122"/>
                <a:ea typeface="黑体" panose="02010609060101010101" charset="-122"/>
              </a:rPr>
              <a:t>      </a:t>
            </a:r>
            <a:r>
              <a:rPr lang="zh-CN" sz="2400" b="1">
                <a:solidFill>
                  <a:srgbClr val="FF0000"/>
                </a:solidFill>
                <a:latin typeface="黑体" panose="02010609060101010101" charset="-122"/>
                <a:ea typeface="黑体" panose="02010609060101010101" charset="-122"/>
              </a:rPr>
              <a:t>江南地区战争相对较少，社会秩序比较安定。</a:t>
            </a:r>
            <a:endParaRPr lang="zh-CN" altLang="en-US" sz="2400" b="1">
              <a:solidFill>
                <a:srgbClr val="FF0000"/>
              </a:solidFill>
              <a:latin typeface="黑体" panose="02010609060101010101" charset="-122"/>
              <a:ea typeface="黑体" panose="0201060906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00" name="文本框 99" title=""/>
          <p:cNvSpPr txBox="1"/>
          <p:nvPr>
            <p:custDataLst>
              <p:tags r:id="rId3"/>
            </p:custDataLst>
          </p:nvPr>
        </p:nvSpPr>
        <p:spPr>
          <a:xfrm>
            <a:off x="533400" y="2165985"/>
            <a:ext cx="10912475" cy="2526665"/>
          </a:xfrm>
          <a:prstGeom prst="rect">
            <a:avLst/>
          </a:prstGeom>
          <a:noFill/>
          <a:ln w="9525">
            <a:solidFill>
              <a:schemeClr val="tx1"/>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nSpc>
                <a:spcPct val="110000"/>
              </a:lnSpc>
            </a:pPr>
            <a:r>
              <a:rPr lang="zh-CN" altLang="en-US" sz="2400" b="0">
                <a:solidFill>
                  <a:srgbClr val="FF0000"/>
                </a:solidFill>
                <a:latin typeface="黑体" panose="02010609060101010101" charset="-122"/>
                <a:ea typeface="黑体" panose="02010609060101010101" charset="-122"/>
                <a:cs typeface="黑体" panose="02010609060101010101" charset="-122"/>
              </a:rPr>
              <a:t>原因：</a:t>
            </a:r>
            <a:r>
              <a:rPr lang="en-US" sz="2400" b="0">
                <a:solidFill>
                  <a:srgbClr val="000000"/>
                </a:solidFill>
                <a:latin typeface="黑体" panose="02010609060101010101" charset="-122"/>
                <a:ea typeface="黑体" panose="02010609060101010101" charset="-122"/>
                <a:cs typeface="黑体" panose="02010609060101010101" charset="-122"/>
              </a:rPr>
              <a:t>(1)</a:t>
            </a:r>
            <a:r>
              <a:rPr lang="zh-CN" sz="2400" b="0">
                <a:solidFill>
                  <a:srgbClr val="000000"/>
                </a:solidFill>
                <a:latin typeface="黑体" panose="02010609060101010101" charset="-122"/>
                <a:ea typeface="黑体" panose="02010609060101010101" charset="-122"/>
                <a:cs typeface="黑体" panose="02010609060101010101" charset="-122"/>
              </a:rPr>
              <a:t>地理条件</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江南地区雨量充沛</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气候较适宜</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土地肥沃</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自然条件优越。</a:t>
            </a:r>
            <a:r>
              <a:rPr lang="en-US" sz="2400" b="0">
                <a:solidFill>
                  <a:srgbClr val="000000"/>
                </a:solidFill>
                <a:latin typeface="黑体" panose="02010609060101010101" charset="-122"/>
                <a:ea typeface="黑体" panose="02010609060101010101" charset="-122"/>
                <a:cs typeface="黑体" panose="02010609060101010101" charset="-122"/>
              </a:rPr>
              <a:t>      (2)</a:t>
            </a:r>
            <a:r>
              <a:rPr lang="zh-CN" sz="2400" b="0">
                <a:solidFill>
                  <a:srgbClr val="000000"/>
                </a:solidFill>
                <a:latin typeface="黑体" panose="02010609060101010101" charset="-122"/>
                <a:ea typeface="黑体" panose="02010609060101010101" charset="-122"/>
                <a:cs typeface="黑体" panose="02010609060101010101" charset="-122"/>
              </a:rPr>
              <a:t>人口迁移</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北方人口南迁</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带来了劳动力和先进的生产技术。</a:t>
            </a:r>
            <a:r>
              <a:rPr lang="en-US" sz="2400" b="0">
                <a:solidFill>
                  <a:srgbClr val="000000"/>
                </a:solidFill>
                <a:latin typeface="黑体" panose="02010609060101010101" charset="-122"/>
                <a:ea typeface="黑体" panose="02010609060101010101" charset="-122"/>
                <a:cs typeface="黑体" panose="02010609060101010101" charset="-122"/>
              </a:rPr>
              <a:t>      (3)</a:t>
            </a:r>
            <a:r>
              <a:rPr lang="zh-CN" sz="2400" b="0">
                <a:solidFill>
                  <a:srgbClr val="000000"/>
                </a:solidFill>
                <a:latin typeface="黑体" panose="02010609060101010101" charset="-122"/>
                <a:ea typeface="黑体" panose="02010609060101010101" charset="-122"/>
                <a:cs typeface="黑体" panose="02010609060101010101" charset="-122"/>
              </a:rPr>
              <a:t>社会环境</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江南地区战争相对较少</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社会秩序安定。</a:t>
            </a:r>
            <a:r>
              <a:rPr lang="en-US" sz="2400" b="0">
                <a:solidFill>
                  <a:srgbClr val="000000"/>
                </a:solidFill>
                <a:latin typeface="黑体" panose="02010609060101010101" charset="-122"/>
                <a:ea typeface="黑体" panose="02010609060101010101" charset="-122"/>
                <a:cs typeface="黑体" panose="02010609060101010101" charset="-122"/>
              </a:rPr>
              <a:t>      (4)</a:t>
            </a:r>
            <a:r>
              <a:rPr lang="zh-CN" sz="2400" b="0">
                <a:solidFill>
                  <a:srgbClr val="000000"/>
                </a:solidFill>
                <a:latin typeface="黑体" panose="02010609060101010101" charset="-122"/>
                <a:ea typeface="黑体" panose="02010609060101010101" charset="-122"/>
                <a:cs typeface="黑体" panose="02010609060101010101" charset="-122"/>
              </a:rPr>
              <a:t>自身努力</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南方人民的辛勤劳动。</a:t>
            </a:r>
            <a:r>
              <a:rPr lang="en-US" sz="2400" b="0">
                <a:solidFill>
                  <a:srgbClr val="000000"/>
                </a:solidFill>
                <a:latin typeface="黑体" panose="02010609060101010101" charset="-122"/>
                <a:ea typeface="黑体" panose="02010609060101010101" charset="-122"/>
                <a:cs typeface="黑体" panose="02010609060101010101" charset="-122"/>
              </a:rPr>
              <a:t>      (5)</a:t>
            </a:r>
            <a:r>
              <a:rPr lang="zh-CN" sz="2400" b="0">
                <a:solidFill>
                  <a:srgbClr val="000000"/>
                </a:solidFill>
                <a:latin typeface="黑体" panose="02010609060101010101" charset="-122"/>
                <a:ea typeface="黑体" panose="02010609060101010101" charset="-122"/>
                <a:cs typeface="黑体" panose="02010609060101010101" charset="-122"/>
              </a:rPr>
              <a:t>统治者的个人因素</a:t>
            </a:r>
            <a:r>
              <a:rPr lang="en-US" sz="2400" b="0">
                <a:solidFill>
                  <a:srgbClr val="000000"/>
                </a:solidFill>
                <a:latin typeface="黑体" panose="02010609060101010101" charset="-122"/>
                <a:ea typeface="黑体" panose="02010609060101010101" charset="-122"/>
                <a:cs typeface="黑体" panose="02010609060101010101" charset="-122"/>
              </a:rPr>
              <a:t>:</a:t>
            </a:r>
            <a:r>
              <a:rPr lang="zh-CN" sz="2400" b="0">
                <a:solidFill>
                  <a:srgbClr val="000000"/>
                </a:solidFill>
                <a:latin typeface="黑体" panose="02010609060101010101" charset="-122"/>
                <a:ea typeface="黑体" panose="02010609060101010101" charset="-122"/>
                <a:cs typeface="黑体" panose="02010609060101010101" charset="-122"/>
              </a:rPr>
              <a:t>南方一些统治者实行了部分有利于发展生产的措施</a:t>
            </a:r>
            <a:r>
              <a:rPr lang="en-US" sz="2400" b="0">
                <a:solidFill>
                  <a:srgbClr val="000000"/>
                </a:solidFill>
                <a:latin typeface="黑体" panose="02010609060101010101" charset="-122"/>
                <a:ea typeface="黑体" panose="02010609060101010101" charset="-122"/>
                <a:cs typeface="黑体" panose="02010609060101010101" charset="-122"/>
              </a:rPr>
              <a:t>,
</a:t>
            </a:r>
            <a:endParaRPr lang="en-US" sz="2400" b="0">
              <a:solidFill>
                <a:srgbClr val="000000"/>
              </a:solidFill>
              <a:latin typeface="黑体" panose="02010609060101010101" charset="-122"/>
              <a:ea typeface="黑体" panose="02010609060101010101" charset="-122"/>
              <a:cs typeface="黑体" panose="02010609060101010101" charset="-122"/>
            </a:endParaRPr>
          </a:p>
          <a:p>
            <a:pPr indent="0">
              <a:lnSpc>
                <a:spcPct val="110000"/>
              </a:lnSpc>
            </a:pPr>
            <a:r>
              <a:rPr lang="en-US" sz="2400" b="0">
                <a:solidFill>
                  <a:srgbClr val="000000"/>
                </a:solidFill>
                <a:latin typeface="黑体" panose="02010609060101010101" charset="-122"/>
                <a:ea typeface="黑体" panose="02010609060101010101" charset="-122"/>
                <a:cs typeface="黑体" panose="02010609060101010101" charset="-122"/>
              </a:rPr>
              <a:t>         </a:t>
            </a:r>
            <a:r>
              <a:rPr lang="zh-CN" sz="2400" b="0">
                <a:solidFill>
                  <a:srgbClr val="000000"/>
                </a:solidFill>
                <a:latin typeface="黑体" panose="02010609060101010101" charset="-122"/>
                <a:ea typeface="黑体" panose="02010609060101010101" charset="-122"/>
                <a:cs typeface="黑体" panose="02010609060101010101" charset="-122"/>
              </a:rPr>
              <a:t>促进了南方的发展。</a:t>
            </a:r>
            <a:endParaRPr lang="zh-CN" altLang="en-US" sz="2400" b="0">
              <a:solidFill>
                <a:srgbClr val="000000"/>
              </a:solidFill>
              <a:latin typeface="黑体" panose="02010609060101010101" charset="-122"/>
              <a:ea typeface="黑体" panose="02010609060101010101" charset="-122"/>
              <a:cs typeface="黑体" panose="02010609060101010101" charset="-122"/>
            </a:endParaRPr>
          </a:p>
        </p:txBody>
      </p:sp>
      <p:sp>
        <p:nvSpPr>
          <p:cNvPr id="2" name="文本框 1" title=""/>
          <p:cNvSpPr txBox="1"/>
          <p:nvPr>
            <p:custDataLst>
              <p:tags r:id="rId4"/>
            </p:custDataLst>
          </p:nvPr>
        </p:nvSpPr>
        <p:spPr>
          <a:xfrm>
            <a:off x="533400" y="1137285"/>
            <a:ext cx="6096000"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2400" b="1">
                <a:solidFill>
                  <a:srgbClr val="002060"/>
                </a:solidFill>
                <a:latin typeface="微软雅黑" panose="020b0503020204020204" charset="-122"/>
                <a:ea typeface="微软雅黑"/>
                <a:cs typeface="微软雅黑" panose="020b0503020204020204" charset="-122"/>
                <a:sym typeface="+mn-ea"/>
              </a:rPr>
              <a:t>史论史实</a:t>
            </a:r>
            <a:r>
              <a:rPr lang="en-US" sz="2400" b="1">
                <a:solidFill>
                  <a:srgbClr val="002060"/>
                </a:solidFill>
                <a:latin typeface="微软雅黑" panose="020b0503020204020204" charset="-122"/>
                <a:ea typeface="微软雅黑"/>
                <a:cs typeface="微软雅黑" panose="020b0503020204020204" charset="-122"/>
                <a:sym typeface="+mn-ea"/>
              </a:rPr>
              <a:t>——</a:t>
            </a:r>
            <a:r>
              <a:rPr lang="zh-CN" sz="2400" b="1">
                <a:solidFill>
                  <a:srgbClr val="002060"/>
                </a:solidFill>
                <a:latin typeface="微软雅黑" panose="020b0503020204020204" charset="-122"/>
                <a:ea typeface="微软雅黑"/>
                <a:cs typeface="微软雅黑" panose="020b0503020204020204" charset="-122"/>
                <a:sym typeface="+mn-ea"/>
              </a:rPr>
              <a:t>江南经济开发的原因：</a:t>
            </a:r>
            <a:endParaRPr lang="zh-CN" altLang="en-US" sz="2400" b="1">
              <a:solidFill>
                <a:srgbClr val="002060"/>
              </a:solidFill>
              <a:latin typeface="微软雅黑" panose="020b0503020204020204" charset="-122"/>
              <a:ea typeface="微软雅黑"/>
              <a:cs typeface="微软雅黑" panose="020b0503020204020204" charset="-122"/>
              <a:sym typeface="+mn-ea"/>
            </a:endParaRPr>
          </a:p>
        </p:txBody>
      </p:sp>
    </p:spTree>
    <p:custDataLst>
      <p:tags r:id="rId5"/>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533400" y="473075"/>
            <a:ext cx="202374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sym typeface="+mn-ea"/>
              </a:rPr>
              <a:t>【关键能力】</a:t>
            </a:r>
            <a:endParaRPr lang="zh-CN" altLang="en-US" sz="2400" b="1">
              <a:solidFill>
                <a:srgbClr val="C00000"/>
              </a:solidFill>
              <a:ea typeface="黑体" panose="02010609060101010101" charset="-122"/>
              <a:sym typeface="+mn-ea"/>
            </a:endParaRPr>
          </a:p>
        </p:txBody>
      </p:sp>
      <p:sp>
        <p:nvSpPr>
          <p:cNvPr id="100" name="文本框 99" title=""/>
          <p:cNvSpPr txBox="1"/>
          <p:nvPr>
            <p:custDataLst>
              <p:tags r:id="rId4"/>
            </p:custDataLst>
          </p:nvPr>
        </p:nvSpPr>
        <p:spPr>
          <a:xfrm>
            <a:off x="533400" y="933450"/>
            <a:ext cx="11101070" cy="378460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cs typeface="华文楷体" panose="02010600040101010101" charset="-122"/>
              </a:rPr>
              <a:t>一、魏晋南北朝时期南方的开发：</a:t>
            </a:r>
            <a:endParaRPr lang="zh-CN" sz="2400" b="0">
              <a:cs typeface="华文楷体" panose="02010600040101010101" charset="-122"/>
            </a:endParaRPr>
          </a:p>
          <a:p>
            <a:pPr indent="0"/>
            <a:r>
              <a:rPr lang="zh-CN" sz="2400" b="0">
                <a:latin typeface="宋体" panose="02010600030101010101" pitchFamily="2" charset="-122"/>
                <a:ea typeface="宋体" panose="02010600030101010101" pitchFamily="2" charset="-122"/>
                <a:cs typeface="宋体" panose="02010600030101010101" pitchFamily="2" charset="-122"/>
              </a:rPr>
              <a:t>P28学思之窗：《宋书》是记载南朝第一个王朝刘宋历史的史书。其中有一段描述：</a:t>
            </a:r>
            <a:endParaRPr lang="zh-CN" sz="2400" b="0">
              <a:latin typeface="宋体" panose="02010600030101010101" pitchFamily="2" charset="-122"/>
              <a:ea typeface="宋体" panose="02010600030101010101" pitchFamily="2" charset="-122"/>
              <a:cs typeface="宋体" panose="02010600030101010101" pitchFamily="2" charset="-122"/>
            </a:endParaRPr>
          </a:p>
          <a:p>
            <a:pPr indent="0"/>
            <a:r>
              <a:rPr lang="zh-CN" sz="2400" b="0">
                <a:latin typeface="楷体" panose="02010609060101010101" charset="-122"/>
                <a:ea typeface="楷体" panose="02010609060101010101" charset="-122"/>
                <a:cs typeface="楷体" panose="02010609060101010101" charset="-122"/>
              </a:rPr>
              <a:t>至于元嘉末……兵车勿用，民不外劳，役宽务简，氓庶繁息，至余粮栖亩，户不夜扃（jiōng）盖东西之极盛也……地广野丰，民勤本业，一岁或稔 (rěn)，则数郡忘饥。会土（指会稽）带海傍湖，良畴亦数十万顷，膏腴上地，亩直一金，鄠(hù)、杜（均指古代关中地区县名）之间，不能比也。荆城（即荆州，指今湖北、湖南地区）跨南楚之富，扬部（即扬州，主要指今江苏、安徽两省南部）有全吴之沃，鱼盐杞梓之利，充仞八方，丝绵布帛之饶，覆衣天下。                             </a:t>
            </a:r>
            <a:r>
              <a:rPr lang="en-US" sz="2400" b="0">
                <a:latin typeface="楷体" panose="02010609060101010101" charset="-122"/>
                <a:ea typeface="楷体" panose="02010609060101010101" charset="-122"/>
                <a:cs typeface="楷体" panose="02010609060101010101" charset="-122"/>
              </a:rPr>
              <a:t>                                                            ——</a:t>
            </a:r>
            <a:r>
              <a:rPr lang="zh-CN" sz="2400" b="0">
                <a:latin typeface="楷体" panose="02010609060101010101" charset="-122"/>
                <a:ea typeface="楷体" panose="02010609060101010101" charset="-122"/>
                <a:cs typeface="楷体" panose="02010609060101010101" charset="-122"/>
              </a:rPr>
              <a:t>《宋书》
</a:t>
            </a:r>
            <a:endParaRPr lang="zh-CN" sz="2400" b="0">
              <a:ea typeface="宋体" panose="02010600030101010101" pitchFamily="2" charset="-122"/>
            </a:endParaRPr>
          </a:p>
          <a:p>
            <a:pPr indent="0"/>
            <a:r>
              <a:rPr sz="2400" b="1">
                <a:solidFill>
                  <a:srgbClr val="0070C0"/>
                </a:solidFill>
                <a:ea typeface="宋体" panose="02010600030101010101" pitchFamily="2" charset="-122"/>
              </a:rPr>
              <a:t>（2）分析东晋南朝时期江南得到开发，产生了怎样的</a:t>
            </a:r>
            <a:r>
              <a:rPr sz="2400" b="1">
                <a:solidFill>
                  <a:srgbClr val="0E214B"/>
                </a:solidFill>
                <a:ea typeface="宋体" panose="02010600030101010101" pitchFamily="2" charset="-122"/>
              </a:rPr>
              <a:t>影响</a:t>
            </a:r>
            <a:r>
              <a:rPr sz="2400" b="1">
                <a:solidFill>
                  <a:srgbClr val="0070C0"/>
                </a:solidFill>
                <a:ea typeface="宋体" panose="02010600030101010101" pitchFamily="2" charset="-122"/>
              </a:rPr>
              <a:t>及</a:t>
            </a:r>
            <a:r>
              <a:rPr sz="2400" b="1">
                <a:solidFill>
                  <a:srgbClr val="0E214B"/>
                </a:solidFill>
                <a:ea typeface="宋体" panose="02010600030101010101" pitchFamily="2" charset="-122"/>
              </a:rPr>
              <a:t>启示</a:t>
            </a:r>
            <a:r>
              <a:rPr sz="2400" b="1">
                <a:solidFill>
                  <a:srgbClr val="0070C0"/>
                </a:solidFill>
                <a:ea typeface="宋体" panose="02010600030101010101" pitchFamily="2" charset="-122"/>
              </a:rPr>
              <a:t>?</a:t>
            </a:r>
            <a:endParaRPr sz="2400" b="1">
              <a:solidFill>
                <a:srgbClr val="0070C0"/>
              </a:solidFill>
              <a:ea typeface="宋体" panose="02010600030101010101" pitchFamily="2" charset="-122"/>
            </a:endParaRPr>
          </a:p>
        </p:txBody>
      </p:sp>
      <p:sp>
        <p:nvSpPr>
          <p:cNvPr id="2" name="文本框 1" title=""/>
          <p:cNvSpPr txBox="1"/>
          <p:nvPr>
            <p:custDataLst>
              <p:tags r:id="rId5"/>
            </p:custDataLst>
          </p:nvPr>
        </p:nvSpPr>
        <p:spPr>
          <a:xfrm>
            <a:off x="389255" y="4718050"/>
            <a:ext cx="11413490" cy="1568450"/>
          </a:xfrm>
          <a:prstGeom prst="rect">
            <a:avLst/>
          </a:prstGeom>
          <a:noFill/>
          <a:ln w="9525">
            <a:solidFill>
              <a:schemeClr val="tx1"/>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0">
                <a:solidFill>
                  <a:srgbClr val="FF0000"/>
                </a:solidFill>
                <a:latin typeface="黑体" panose="02010609060101010101" charset="-122"/>
                <a:ea typeface="黑体" panose="02010609060101010101" charset="-122"/>
                <a:cs typeface="黑体" panose="02010609060101010101" charset="-122"/>
              </a:rPr>
              <a:t>影响：</a:t>
            </a:r>
            <a:r>
              <a:rPr lang="zh-CN" sz="2400" b="0">
                <a:solidFill>
                  <a:schemeClr val="tx1"/>
                </a:solidFill>
                <a:latin typeface="黑体" panose="02010609060101010101" charset="-122"/>
                <a:ea typeface="黑体" panose="02010609060101010101" charset="-122"/>
                <a:cs typeface="黑体" panose="02010609060101010101" charset="-122"/>
              </a:rPr>
              <a:t>(1)江南经济发展使南北方的经济差距逐渐缩小,为经济重心的南移奠定基础。</a:t>
            </a:r>
            <a:endParaRPr lang="zh-CN" sz="2400" b="0">
              <a:solidFill>
                <a:schemeClr val="tx1"/>
              </a:solidFill>
              <a:latin typeface="黑体" panose="02010609060101010101" charset="-122"/>
              <a:ea typeface="黑体" panose="02010609060101010101" charset="-122"/>
              <a:cs typeface="黑体" panose="02010609060101010101" charset="-122"/>
            </a:endParaRPr>
          </a:p>
          <a:p>
            <a:pPr indent="0"/>
            <a:r>
              <a:rPr lang="en-US" altLang="zh-CN" sz="2400" b="0">
                <a:solidFill>
                  <a:schemeClr val="tx1"/>
                </a:solidFill>
                <a:latin typeface="黑体" panose="02010609060101010101" charset="-122"/>
                <a:ea typeface="黑体" panose="02010609060101010101" charset="-122"/>
                <a:cs typeface="黑体" panose="02010609060101010101" charset="-122"/>
              </a:rPr>
              <a:t>      </a:t>
            </a:r>
            <a:r>
              <a:rPr lang="zh-CN" sz="2400" b="0">
                <a:solidFill>
                  <a:schemeClr val="tx1"/>
                </a:solidFill>
                <a:latin typeface="黑体" panose="02010609060101010101" charset="-122"/>
                <a:ea typeface="黑体" panose="02010609060101010101" charset="-122"/>
                <a:cs typeface="黑体" panose="02010609060101010101" charset="-122"/>
              </a:rPr>
              <a:t>(2)南方经济发展直接影响了古代中国政治中心向东、向南移动。</a:t>
            </a:r>
            <a:endParaRPr lang="zh-CN" sz="2400" b="0">
              <a:solidFill>
                <a:schemeClr val="tx1"/>
              </a:solidFill>
              <a:latin typeface="黑体" panose="02010609060101010101" charset="-122"/>
              <a:ea typeface="黑体" panose="02010609060101010101" charset="-122"/>
              <a:cs typeface="黑体" panose="02010609060101010101" charset="-122"/>
            </a:endParaRPr>
          </a:p>
          <a:p>
            <a:pPr indent="0"/>
            <a:r>
              <a:rPr lang="en-US" altLang="zh-CN" sz="2400" b="0">
                <a:solidFill>
                  <a:schemeClr val="tx1"/>
                </a:solidFill>
                <a:latin typeface="黑体" panose="02010609060101010101" charset="-122"/>
                <a:ea typeface="黑体" panose="02010609060101010101" charset="-122"/>
                <a:cs typeface="黑体" panose="02010609060101010101" charset="-122"/>
              </a:rPr>
              <a:t>      </a:t>
            </a:r>
            <a:r>
              <a:rPr lang="zh-CN" sz="2400" b="0">
                <a:solidFill>
                  <a:schemeClr val="tx1"/>
                </a:solidFill>
                <a:latin typeface="黑体" panose="02010609060101010101" charset="-122"/>
                <a:ea typeface="黑体" panose="02010609060101010101" charset="-122"/>
                <a:cs typeface="黑体" panose="02010609060101010101" charset="-122"/>
              </a:rPr>
              <a:t>(3)南方经济发展促进了南方地区文化教育事业的发展。</a:t>
            </a:r>
            <a:endParaRPr lang="zh-CN" sz="2400" b="0">
              <a:solidFill>
                <a:schemeClr val="tx1"/>
              </a:solidFill>
              <a:latin typeface="黑体" panose="02010609060101010101" charset="-122"/>
              <a:ea typeface="黑体" panose="02010609060101010101" charset="-122"/>
              <a:cs typeface="黑体" panose="02010609060101010101" charset="-122"/>
            </a:endParaRPr>
          </a:p>
          <a:p>
            <a:pPr indent="0"/>
            <a:r>
              <a:rPr lang="en-US" altLang="zh-CN" sz="2400" b="0">
                <a:solidFill>
                  <a:schemeClr val="tx1"/>
                </a:solidFill>
                <a:latin typeface="黑体" panose="02010609060101010101" charset="-122"/>
                <a:ea typeface="黑体" panose="02010609060101010101" charset="-122"/>
                <a:cs typeface="黑体" panose="02010609060101010101" charset="-122"/>
              </a:rPr>
              <a:t>      </a:t>
            </a:r>
            <a:r>
              <a:rPr lang="zh-CN" sz="2400" b="0">
                <a:solidFill>
                  <a:schemeClr val="tx1"/>
                </a:solidFill>
                <a:latin typeface="黑体" panose="02010609060101010101" charset="-122"/>
                <a:ea typeface="黑体" panose="02010609060101010101" charset="-122"/>
                <a:cs typeface="黑体" panose="02010609060101010101" charset="-122"/>
              </a:rPr>
              <a:t>(4)南方经济发展吸引了北方人口的进一步南迁。</a:t>
            </a:r>
            <a:endParaRPr lang="zh-CN" altLang="en-US" sz="2400" b="0">
              <a:solidFill>
                <a:schemeClr val="tx1"/>
              </a:solidFill>
              <a:latin typeface="黑体" panose="02010609060101010101" charset="-122"/>
              <a:ea typeface="黑体" panose="02010609060101010101" charset="-122"/>
              <a:cs typeface="黑体" panose="0201060906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757555" y="1019175"/>
            <a:ext cx="9425940" cy="4603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002060"/>
                </a:solidFill>
                <a:latin typeface="微软雅黑" panose="020b0503020204020204" charset="-122"/>
                <a:ea typeface="微软雅黑"/>
                <a:cs typeface="微软雅黑" panose="020b0503020204020204" charset="-122"/>
              </a:rPr>
              <a:t>历史解释</a:t>
            </a:r>
            <a:r>
              <a:rPr lang="en-US" sz="2400" b="1">
                <a:solidFill>
                  <a:srgbClr val="002060"/>
                </a:solidFill>
                <a:latin typeface="微软雅黑" panose="020b0503020204020204" charset="-122"/>
                <a:ea typeface="微软雅黑"/>
                <a:cs typeface="微软雅黑" panose="020b0503020204020204" charset="-122"/>
              </a:rPr>
              <a:t>——</a:t>
            </a:r>
            <a:r>
              <a:rPr lang="zh-CN" sz="2400" b="1">
                <a:solidFill>
                  <a:srgbClr val="002060"/>
                </a:solidFill>
                <a:latin typeface="微软雅黑" panose="020b0503020204020204" charset="-122"/>
                <a:ea typeface="微软雅黑"/>
                <a:cs typeface="微软雅黑" panose="020b0503020204020204" charset="-122"/>
              </a:rPr>
              <a:t>江南经济开发的</a:t>
            </a:r>
            <a:r>
              <a:rPr lang="zh-CN" sz="2400" b="1">
                <a:solidFill>
                  <a:srgbClr val="FF0000"/>
                </a:solidFill>
                <a:latin typeface="微软雅黑" panose="020b0503020204020204" charset="-122"/>
                <a:ea typeface="微软雅黑"/>
                <a:cs typeface="微软雅黑" panose="020b0503020204020204" charset="-122"/>
              </a:rPr>
              <a:t>启示</a:t>
            </a:r>
            <a:r>
              <a:rPr lang="zh-CN" sz="2400" b="1">
                <a:solidFill>
                  <a:srgbClr val="002060"/>
                </a:solidFill>
                <a:latin typeface="微软雅黑" panose="020b0503020204020204" charset="-122"/>
                <a:ea typeface="微软雅黑"/>
                <a:cs typeface="微软雅黑" panose="020b0503020204020204" charset="-122"/>
              </a:rPr>
              <a:t>：</a:t>
            </a:r>
            <a:endParaRPr lang="zh-CN" sz="2400" b="1">
              <a:solidFill>
                <a:srgbClr val="002060"/>
              </a:solidFill>
              <a:latin typeface="微软雅黑" panose="020b0503020204020204" charset="-122"/>
              <a:ea typeface="微软雅黑"/>
              <a:cs typeface="微软雅黑" panose="020b0503020204020204" charset="-122"/>
            </a:endParaRPr>
          </a:p>
        </p:txBody>
      </p:sp>
      <p:sp>
        <p:nvSpPr>
          <p:cNvPr id="100" name="文本框 99" title=""/>
          <p:cNvSpPr txBox="1"/>
          <p:nvPr>
            <p:custDataLst>
              <p:tags r:id="rId4"/>
            </p:custDataLst>
          </p:nvPr>
        </p:nvSpPr>
        <p:spPr>
          <a:xfrm>
            <a:off x="533400" y="1729105"/>
            <a:ext cx="10912475" cy="3415030"/>
          </a:xfrm>
          <a:prstGeom prst="rect">
            <a:avLst/>
          </a:prstGeom>
          <a:noFill/>
          <a:ln w="9525">
            <a:solidFill>
              <a:schemeClr val="tx1"/>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en-US" sz="2400" b="0">
                <a:solidFill>
                  <a:srgbClr val="000000"/>
                </a:solidFill>
                <a:latin typeface="黑体" panose="02010609060101010101" charset="-122"/>
                <a:ea typeface="黑体" panose="02010609060101010101" charset="-122"/>
                <a:cs typeface="黑体" panose="02010609060101010101" charset="-122"/>
              </a:rPr>
              <a:t>(1)</a:t>
            </a:r>
            <a:r>
              <a:rPr lang="zh-CN" altLang="en-US" sz="2400" b="0">
                <a:solidFill>
                  <a:srgbClr val="00B050"/>
                </a:solidFill>
                <a:latin typeface="黑体" panose="02010609060101010101" charset="-122"/>
                <a:ea typeface="黑体" panose="02010609060101010101" charset="-122"/>
                <a:cs typeface="黑体" panose="02010609060101010101" charset="-122"/>
              </a:rPr>
              <a:t>政治稳定</a:t>
            </a:r>
            <a:r>
              <a:rPr lang="zh-CN" altLang="en-US" sz="2400" b="0">
                <a:solidFill>
                  <a:srgbClr val="000000"/>
                </a:solidFill>
                <a:latin typeface="黑体" panose="02010609060101010101" charset="-122"/>
                <a:ea typeface="黑体" panose="02010609060101010101" charset="-122"/>
                <a:cs typeface="黑体" panose="02010609060101010101" charset="-122"/>
              </a:rPr>
              <a:t>是经济发展的前提和基础,经济重心的南移和南方经济的发展都是在北方战乱而南方相对稳定的条件下完成的。</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p>
            <a:pPr indent="0"/>
            <a:r>
              <a:rPr lang="zh-CN" altLang="en-US" sz="2400" b="0">
                <a:solidFill>
                  <a:srgbClr val="000000"/>
                </a:solidFill>
                <a:latin typeface="黑体" panose="02010609060101010101" charset="-122"/>
                <a:ea typeface="黑体" panose="02010609060101010101" charset="-122"/>
                <a:cs typeface="黑体" panose="02010609060101010101" charset="-122"/>
              </a:rPr>
              <a:t>(2)</a:t>
            </a:r>
            <a:r>
              <a:rPr lang="zh-CN" altLang="en-US" sz="2400" b="0">
                <a:solidFill>
                  <a:srgbClr val="00B050"/>
                </a:solidFill>
                <a:latin typeface="黑体" panose="02010609060101010101" charset="-122"/>
                <a:ea typeface="黑体" panose="02010609060101010101" charset="-122"/>
                <a:cs typeface="黑体" panose="02010609060101010101" charset="-122"/>
              </a:rPr>
              <a:t>生产力的进步</a:t>
            </a:r>
            <a:r>
              <a:rPr lang="zh-CN" altLang="en-US" sz="2400" b="0">
                <a:solidFill>
                  <a:srgbClr val="000000"/>
                </a:solidFill>
                <a:latin typeface="黑体" panose="02010609060101010101" charset="-122"/>
                <a:ea typeface="黑体" panose="02010609060101010101" charset="-122"/>
                <a:cs typeface="黑体" panose="02010609060101010101" charset="-122"/>
              </a:rPr>
              <a:t>是经济发展的最重要因素,及时引进、运用最先进的科学技术于经济建设中是促进经济快速发展的重要保证。</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p>
            <a:pPr indent="0"/>
            <a:r>
              <a:rPr lang="zh-CN" altLang="en-US" sz="2400" b="0">
                <a:solidFill>
                  <a:srgbClr val="000000"/>
                </a:solidFill>
                <a:latin typeface="黑体" panose="02010609060101010101" charset="-122"/>
                <a:ea typeface="黑体" panose="02010609060101010101" charset="-122"/>
                <a:cs typeface="黑体" panose="02010609060101010101" charset="-122"/>
              </a:rPr>
              <a:t>(3)</a:t>
            </a:r>
            <a:r>
              <a:rPr lang="zh-CN" altLang="en-US" sz="2400" b="0">
                <a:solidFill>
                  <a:srgbClr val="00B050"/>
                </a:solidFill>
                <a:latin typeface="黑体" panose="02010609060101010101" charset="-122"/>
                <a:ea typeface="黑体" panose="02010609060101010101" charset="-122"/>
                <a:cs typeface="黑体" panose="02010609060101010101" charset="-122"/>
              </a:rPr>
              <a:t>统治者</a:t>
            </a:r>
            <a:r>
              <a:rPr lang="zh-CN" altLang="en-US" sz="2400" b="0">
                <a:solidFill>
                  <a:srgbClr val="000000"/>
                </a:solidFill>
                <a:latin typeface="黑体" panose="02010609060101010101" charset="-122"/>
                <a:ea typeface="黑体" panose="02010609060101010101" charset="-122"/>
                <a:cs typeface="黑体" panose="02010609060101010101" charset="-122"/>
              </a:rPr>
              <a:t>对经济发展的重视程度是经济发展的重要因素,经济的发展必须得到统治者的重视。</a:t>
            </a:r>
            <a:endParaRPr lang="zh-CN" altLang="en-US" sz="2400" b="0">
              <a:solidFill>
                <a:srgbClr val="000000"/>
              </a:solidFill>
              <a:latin typeface="黑体" panose="02010609060101010101" charset="-122"/>
              <a:ea typeface="黑体" panose="02010609060101010101" charset="-122"/>
              <a:cs typeface="黑体" panose="02010609060101010101" charset="-122"/>
            </a:endParaRPr>
          </a:p>
          <a:p>
            <a:pPr indent="0"/>
            <a:r>
              <a:rPr lang="zh-CN" altLang="en-US" sz="2400" b="0">
                <a:solidFill>
                  <a:srgbClr val="000000"/>
                </a:solidFill>
                <a:latin typeface="黑体" panose="02010609060101010101" charset="-122"/>
                <a:ea typeface="黑体" panose="02010609060101010101" charset="-122"/>
                <a:cs typeface="黑体" panose="02010609060101010101" charset="-122"/>
              </a:rPr>
              <a:t>(4)</a:t>
            </a:r>
            <a:r>
              <a:rPr lang="zh-CN" altLang="en-US" sz="2400" b="0">
                <a:solidFill>
                  <a:srgbClr val="00B050"/>
                </a:solidFill>
                <a:latin typeface="黑体" panose="02010609060101010101" charset="-122"/>
                <a:ea typeface="黑体" panose="02010609060101010101" charset="-122"/>
                <a:cs typeface="黑体" panose="02010609060101010101" charset="-122"/>
              </a:rPr>
              <a:t>自然环境</a:t>
            </a:r>
            <a:r>
              <a:rPr lang="zh-CN" altLang="en-US" sz="2400" b="0">
                <a:solidFill>
                  <a:srgbClr val="000000"/>
                </a:solidFill>
                <a:latin typeface="黑体" panose="02010609060101010101" charset="-122"/>
                <a:ea typeface="黑体" panose="02010609060101010101" charset="-122"/>
                <a:cs typeface="黑体" panose="02010609060101010101" charset="-122"/>
              </a:rPr>
              <a:t>对经济的发展影响巨大,经济重心南移是自然环境与整个社会生产力之间辩证发展的必然结果。我们应注意经济开发与保护生态平衡的辩证统一,走可持续发展的道路。</a:t>
            </a:r>
            <a:endParaRPr lang="zh-CN" altLang="en-US" sz="2400" b="0">
              <a:solidFill>
                <a:srgbClr val="000000"/>
              </a:solidFill>
              <a:latin typeface="黑体" panose="02010609060101010101" charset="-122"/>
              <a:ea typeface="黑体" panose="02010609060101010101" charset="-122"/>
              <a:cs typeface="黑体" panose="02010609060101010101" charset="-122"/>
            </a:endParaRPr>
          </a:p>
        </p:txBody>
      </p:sp>
    </p:spTree>
    <p:custDataLst>
      <p:tags r:id="rId5"/>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2" name="图片 1" title=""/>
          <p:cNvPicPr>
            <a:picLocks noChangeAspect="1"/>
          </p:cNvPicPr>
          <p:nvPr>
            <p:custDataLst>
              <p:tags r:id="rId4"/>
            </p:custDataLst>
          </p:nvPr>
        </p:nvPicPr>
        <p:blipFill>
          <a:blip r:embed="rId3"/>
          <a:stretch>
            <a:fillRect/>
          </a:stretch>
        </p:blipFill>
        <p:spPr>
          <a:xfrm>
            <a:off x="488315" y="2270125"/>
            <a:ext cx="8827135" cy="3568700"/>
          </a:xfrm>
          <a:prstGeom prst="rect">
            <a:avLst/>
          </a:prstGeom>
        </p:spPr>
      </p:pic>
      <p:sp>
        <p:nvSpPr>
          <p:cNvPr id="3" name="文本框 2" title=""/>
          <p:cNvSpPr txBox="1"/>
          <p:nvPr>
            <p:custDataLst>
              <p:tags r:id="rId5"/>
            </p:custDataLst>
          </p:nvPr>
        </p:nvSpPr>
        <p:spPr>
          <a:xfrm>
            <a:off x="533400" y="473075"/>
            <a:ext cx="2023745" cy="46037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solidFill>
                  <a:srgbClr val="C00000"/>
                </a:solidFill>
                <a:ea typeface="黑体" panose="02010609060101010101" charset="-122"/>
                <a:sym typeface="+mn-ea"/>
              </a:rPr>
              <a:t>【关键能力】</a:t>
            </a:r>
            <a:endParaRPr lang="zh-CN" altLang="en-US" sz="2400" b="1">
              <a:solidFill>
                <a:srgbClr val="C00000"/>
              </a:solidFill>
              <a:ea typeface="黑体" panose="02010609060101010101" charset="-122"/>
              <a:sym typeface="+mn-ea"/>
            </a:endParaRPr>
          </a:p>
        </p:txBody>
      </p:sp>
      <p:sp>
        <p:nvSpPr>
          <p:cNvPr id="4" name="文本框 3" title=""/>
          <p:cNvSpPr txBox="1"/>
          <p:nvPr>
            <p:custDataLst>
              <p:tags r:id="rId6"/>
            </p:custDataLst>
          </p:nvPr>
        </p:nvSpPr>
        <p:spPr>
          <a:xfrm>
            <a:off x="683260" y="933450"/>
            <a:ext cx="5080000" cy="460375"/>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sz="2400" b="1">
                <a:latin typeface="微软雅黑" panose="020b0503020204020204" charset="-122"/>
                <a:ea typeface="微软雅黑"/>
              </a:rPr>
              <a:t>二、经济重心南移的进程</a:t>
            </a:r>
            <a:endParaRPr lang="zh-CN" altLang="en-US" sz="2400" b="1">
              <a:latin typeface="微软雅黑" panose="020b0503020204020204" charset="-122"/>
              <a:ea typeface="微软雅黑"/>
            </a:endParaRPr>
          </a:p>
        </p:txBody>
      </p:sp>
      <p:sp>
        <p:nvSpPr>
          <p:cNvPr id="34" name="文本框 33" title=""/>
          <p:cNvSpPr txBox="1"/>
          <p:nvPr>
            <p:custDataLst>
              <p:tags r:id="rId7"/>
            </p:custDataLst>
          </p:nvPr>
        </p:nvSpPr>
        <p:spPr>
          <a:xfrm>
            <a:off x="9115425" y="1393825"/>
            <a:ext cx="2604135" cy="2945130"/>
          </a:xfrm>
          <a:prstGeom prst="rect">
            <a:avLst/>
          </a:prstGeom>
          <a:solidFill>
            <a:schemeClr val="lt1"/>
          </a:solidFill>
          <a:ln>
            <a:solidFill>
              <a:srgbClr val="FF0000"/>
            </a:solidFill>
          </a:ln>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eaLnBrk="1">
              <a:spcBef>
                <a:spcPct val="0"/>
              </a:spcBef>
              <a:spcAft>
                <a:spcPct val="0"/>
              </a:spcAft>
            </a:pPr>
            <a:r>
              <a:rPr lang="en-US" altLang="zh-CN" sz="2000" b="1" kern="1200">
                <a:solidFill>
                  <a:srgbClr val="FF0000"/>
                </a:solidFill>
                <a:latin typeface="黑体" panose="02010609060101010101" charset="-122"/>
                <a:ea typeface="黑体" panose="02010609060101010101" charset="-122"/>
                <a:cs typeface="Times New Roman" panose="02020603050405020304"/>
                <a:sym typeface="Times New Roman" panose="02020603050405020304"/>
              </a:rPr>
              <a:t>【易错陷阱】</a:t>
            </a:r>
            <a:endParaRPr lang="en-US" altLang="zh-CN" sz="2000" kern="0">
              <a:latin typeface="Calibri"/>
              <a:ea typeface="宋体" panose="02010600030101010101" pitchFamily="2" charset="-122"/>
              <a:cs typeface="Times New Roman" panose="02020603050405020304"/>
              <a:sym typeface="Times New Roman" panose="02020603050405020304"/>
            </a:endParaRPr>
          </a:p>
          <a:p>
            <a:pPr marL="0" marR="0" algn="just" eaLnBrk="1">
              <a:spcBef>
                <a:spcPct val="0"/>
              </a:spcBef>
              <a:spcAft>
                <a:spcPct val="0"/>
              </a:spcAft>
            </a:pPr>
            <a:r>
              <a:rPr lang="en-US" altLang="zh-CN" sz="2000" b="1" kern="1200">
                <a:solidFill>
                  <a:srgbClr val="000000"/>
                </a:solidFill>
                <a:latin typeface="黑体" panose="02010609060101010101" charset="-122"/>
                <a:ea typeface="黑体" panose="02010609060101010101" charset="-122"/>
                <a:cs typeface="Times New Roman" panose="02020603050405020304"/>
                <a:sym typeface="Times New Roman" panose="02020603050405020304"/>
              </a:rPr>
              <a:t>江南地区开发与南方经济地位:东晋与南朝时期,虽然江南地区得到了开发,但当时我国的经济重心仍然在黄河流域。</a:t>
            </a:r>
            <a:r>
              <a:rPr lang="en-US" altLang="zh-CN" sz="2000" b="1" kern="1200">
                <a:solidFill>
                  <a:srgbClr val="FF0000"/>
                </a:solidFill>
                <a:latin typeface="黑体" panose="02010609060101010101" charset="-122"/>
                <a:ea typeface="黑体" panose="02010609060101010101" charset="-122"/>
                <a:cs typeface="Times New Roman" panose="02020603050405020304"/>
                <a:sym typeface="Times New Roman" panose="02020603050405020304"/>
              </a:rPr>
              <a:t>南方的经济水平仍然落后于北方。</a:t>
            </a:r>
            <a:endParaRPr lang="en-US" altLang="zh-CN" sz="2000" b="1" kern="1200">
              <a:solidFill>
                <a:srgbClr val="FF0000"/>
              </a:solidFill>
              <a:latin typeface="黑体" panose="02010609060101010101" charset="-122"/>
              <a:ea typeface="黑体" panose="02010609060101010101" charset="-122"/>
              <a:cs typeface="Times New Roman" panose="02020603050405020304"/>
              <a:sym typeface="Times New Roman" panose="02020603050405020304"/>
            </a:endParaRP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71013" name="文本框 3" title=""/>
          <p:cNvSpPr txBox="1"/>
          <p:nvPr>
            <p:custDataLst>
              <p:tags r:id="rId3"/>
            </p:custDataLst>
          </p:nvPr>
        </p:nvSpPr>
        <p:spPr>
          <a:xfrm>
            <a:off x="3281680" y="473075"/>
            <a:ext cx="6485890" cy="46037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b="1">
                <a:solidFill>
                  <a:srgbClr val="00B050"/>
                </a:solidFill>
                <a:latin typeface="微软雅黑" panose="020b0503020204020204" charset="-122"/>
                <a:ea typeface="微软雅黑"/>
                <a:cs typeface="微软雅黑" panose="020b0503020204020204" charset="-122"/>
                <a:sym typeface="微软雅黑" panose="020b0503020204020204" charset="-122"/>
              </a:rPr>
              <a:t>经济重心南移的阶段、表现、特征和规律</a:t>
            </a:r>
            <a:endParaRPr lang="zh-CN" altLang="zh-CN" sz="2400" b="1">
              <a:solidFill>
                <a:srgbClr val="00B050"/>
              </a:solidFill>
              <a:latin typeface="微软雅黑" panose="020b0503020204020204" charset="-122"/>
              <a:ea typeface="微软雅黑"/>
              <a:cs typeface="微软雅黑" panose="020b0503020204020204" charset="-122"/>
              <a:sym typeface="微软雅黑" panose="020b0503020204020204" charset="-122"/>
            </a:endParaRPr>
          </a:p>
        </p:txBody>
      </p:sp>
      <p:graphicFrame>
        <p:nvGraphicFramePr>
          <p:cNvPr id="6" name="表格 5" title=""/>
          <p:cNvGraphicFramePr>
            <a:graphicFrameLocks noGrp="1"/>
          </p:cNvGraphicFramePr>
          <p:nvPr>
            <p:custDataLst>
              <p:tags r:id="rId4"/>
            </p:custDataLst>
          </p:nvPr>
        </p:nvGraphicFramePr>
        <p:xfrm>
          <a:off x="273685" y="1159510"/>
          <a:ext cx="11427460" cy="4633595"/>
        </p:xfrm>
        <a:graphic>
          <a:graphicData uri="http://schemas.openxmlformats.org/drawingml/2006/table">
            <a:tbl>
              <a:tblPr firstRow="1" bandRow="1">
                <a:tableStyleId>{7DF18680-E054-41AD-8BC1-D1AEF772440D}</a:tableStyleId>
              </a:tblPr>
              <a:tblGrid>
                <a:gridCol w="1739265"/>
                <a:gridCol w="4604385"/>
                <a:gridCol w="3171190"/>
                <a:gridCol w="1912620"/>
              </a:tblGrid>
              <a:tr h="534035">
                <a:tc>
                  <a:txBody>
                    <a:bodyPr vert="horz" wrap="square"/>
                    <a:lstStyle/>
                    <a:p>
                      <a:pPr indent="0" algn="ctr">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朝代</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a:txBody>
                    <a:bodyPr vert="horz" wrap="square"/>
                    <a:lstStyle/>
                    <a:p>
                      <a:pPr indent="0" algn="ctr">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sym typeface="+mn-ea"/>
                        </a:rPr>
                        <a:t>表现</a:t>
                      </a:r>
                      <a:endParaRPr lang="zh-CN" altLang="en-US" sz="2200" b="1" spc="120" baseline="0">
                        <a:solidFill>
                          <a:schemeClr val="tx1"/>
                        </a:solidFill>
                        <a:latin typeface="微软雅黑" panose="020b0503020204020204" charset="-122"/>
                        <a:ea typeface="微软雅黑"/>
                        <a:sym typeface="+mn-ea"/>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a:txBody>
                    <a:bodyPr vert="horz" wrap="square"/>
                    <a:lstStyle/>
                    <a:p>
                      <a:pPr indent="0" algn="ctr">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特征</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a:txBody>
                    <a:bodyPr vert="horz" wrap="square"/>
                    <a:lstStyle/>
                    <a:p>
                      <a:pPr indent="0" algn="ctr">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规律</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r>
              <a:tr h="1985010">
                <a:tc>
                  <a:txBody>
                    <a:bodyPr vert="horz" wrap="square"/>
                    <a:lstStyle/>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魏晋南北朝</a:t>
                      </a:r>
                      <a:endParaRPr lang="zh-CN" altLang="en-US" sz="2200" b="1" spc="120" baseline="0">
                        <a:solidFill>
                          <a:schemeClr val="tx1"/>
                        </a:solidFill>
                        <a:latin typeface="微软雅黑" panose="020b0503020204020204" charset="-122"/>
                        <a:ea typeface="微软雅黑"/>
                      </a:endParaRPr>
                    </a:p>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a:t>
                      </a:r>
                      <a:r>
                        <a:rPr lang="zh-CN" altLang="en-US" sz="2200" b="1" spc="120" baseline="0" smtClean="0">
                          <a:solidFill>
                            <a:schemeClr val="tx1"/>
                          </a:solidFill>
                          <a:latin typeface="微软雅黑" panose="020b0503020204020204" charset="-122"/>
                          <a:ea typeface="微软雅黑"/>
                        </a:rPr>
                        <a:t>永嘉南</a:t>
                      </a:r>
                      <a:r>
                        <a:rPr lang="zh-CN" altLang="en-US" sz="2200" b="1" spc="120" baseline="0">
                          <a:solidFill>
                            <a:schemeClr val="tx1"/>
                          </a:solidFill>
                          <a:latin typeface="微软雅黑" panose="020b0503020204020204" charset="-122"/>
                          <a:ea typeface="微软雅黑"/>
                        </a:rPr>
                        <a:t>渡）</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a:txBody>
                    <a:bodyPr vert="horz" wrap="square"/>
                    <a:lstStyle/>
                    <a:p>
                      <a:pPr indent="0" algn="l">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cs typeface="Arial Unicode MS" panose="020b0604020202020204" charset="-122"/>
                        </a:rPr>
                        <a:t>初步形成稻麦兼种、水陆互补的作物体系，耕地面积和作物产量大幅度提高。农业、手工业和商业发展，出现了拥有上百万人口的大城市。</a:t>
                      </a:r>
                      <a:endParaRPr lang="zh-CN" altLang="en-US" sz="2200" b="1" spc="120" baseline="0">
                        <a:solidFill>
                          <a:schemeClr val="tx1"/>
                        </a:solidFill>
                        <a:latin typeface="微软雅黑" panose="020b0503020204020204" charset="-122"/>
                        <a:ea typeface="微软雅黑"/>
                        <a:cs typeface="Arial Unicode MS" panose="020b0604020202020204" charset="-122"/>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a:txBody>
                    <a:bodyPr vert="horz" wrap="square"/>
                    <a:lstStyle/>
                    <a:p>
                      <a:pPr indent="0" algn="l">
                        <a:lnSpc>
                          <a:spcPct val="120000"/>
                        </a:lnSpc>
                        <a:spcBef>
                          <a:spcPct val="0"/>
                        </a:spcBef>
                        <a:spcAft>
                          <a:spcPct val="0"/>
                        </a:spcAft>
                        <a:buNone/>
                      </a:pPr>
                      <a:r>
                        <a:rPr lang="en-US" altLang="zh-CN" sz="2200" b="1" spc="120" baseline="0">
                          <a:solidFill>
                            <a:schemeClr val="tx1"/>
                          </a:solidFill>
                          <a:latin typeface="微软雅黑" panose="020b0503020204020204" charset="-122"/>
                          <a:ea typeface="微软雅黑"/>
                          <a:cs typeface="Arial Unicode MS" panose="020b0604020202020204" charset="-122"/>
                        </a:rPr>
                        <a:t>   </a:t>
                      </a:r>
                      <a:r>
                        <a:rPr lang="zh-CN" altLang="en-US" sz="2200" b="1" spc="120" baseline="0">
                          <a:solidFill>
                            <a:schemeClr val="tx1"/>
                          </a:solidFill>
                          <a:latin typeface="微软雅黑" panose="020b0503020204020204" charset="-122"/>
                          <a:ea typeface="微软雅黑"/>
                          <a:cs typeface="Arial Unicode MS" panose="020b0604020202020204" charset="-122"/>
                        </a:rPr>
                        <a:t>江南初步得到开发</a:t>
                      </a:r>
                      <a:endParaRPr lang="zh-CN" altLang="en-US" sz="2200" b="1" spc="120" baseline="0">
                        <a:solidFill>
                          <a:schemeClr val="tx1"/>
                        </a:solidFill>
                        <a:latin typeface="微软雅黑" panose="020b0503020204020204" charset="-122"/>
                        <a:ea typeface="微软雅黑"/>
                        <a:cs typeface="Arial Unicode MS" panose="020b0604020202020204" charset="-122"/>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rowSpan="3">
                  <a:txBody>
                    <a:bodyPr vert="horz" wrap="square"/>
                    <a:lstStyle/>
                    <a:p>
                      <a:pPr indent="0" algn="l">
                        <a:lnSpc>
                          <a:spcPct val="120000"/>
                        </a:lnSpc>
                        <a:spcBef>
                          <a:spcPct val="0"/>
                        </a:spcBef>
                        <a:spcAft>
                          <a:spcPct val="0"/>
                        </a:spcAft>
                        <a:buNone/>
                      </a:pPr>
                      <a:endParaRPr lang="en-US" altLang="zh-CN" sz="2200" b="1" spc="120" baseline="0">
                        <a:solidFill>
                          <a:schemeClr val="tx1"/>
                        </a:solidFill>
                        <a:latin typeface="微软雅黑" panose="020b0503020204020204" charset="-122"/>
                        <a:ea typeface="微软雅黑"/>
                        <a:cs typeface="微软雅黑" panose="020b0503020204020204" charset="-122"/>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r>
              <a:tr h="840105">
                <a:tc>
                  <a:txBody>
                    <a:bodyPr vert="horz" wrap="square"/>
                    <a:lstStyle/>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中唐以后</a:t>
                      </a:r>
                      <a:endParaRPr lang="zh-CN" altLang="en-US" sz="2200" b="1" spc="120" baseline="0">
                        <a:solidFill>
                          <a:schemeClr val="tx1"/>
                        </a:solidFill>
                        <a:latin typeface="微软雅黑" panose="020b0503020204020204" charset="-122"/>
                        <a:ea typeface="微软雅黑"/>
                      </a:endParaRPr>
                    </a:p>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（安史之乱）</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a:txBody>
                    <a:bodyPr vert="horz" wrap="square"/>
                    <a:lstStyle/>
                    <a:p>
                      <a:pPr indent="0" algn="l">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南方经济加速发展，逐渐赶上北方</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a:txBody>
                    <a:bodyPr vert="horz" wrap="square"/>
                    <a:lstStyle/>
                    <a:p>
                      <a:pPr indent="0" algn="l">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南北经济总量基本持平</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c vMerge="1">
                  <a:txBody>
                    <a:bodyPr vert="horz" wrap="square"/>
                    <a:lstStyle/>
                    <a:p/>
                  </a:txBody>
                  <a:tcPr marL="88900" marR="88900" marT="47625" marB="47625"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accent1">
                        <a:lumMod val="20000"/>
                        <a:lumOff val="80000"/>
                      </a:schemeClr>
                    </a:solidFill>
                  </a:tcPr>
                </a:tc>
              </a:tr>
              <a:tr h="1215390">
                <a:tc>
                  <a:txBody>
                    <a:bodyPr vert="horz" wrap="square"/>
                    <a:lstStyle/>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南宋时期</a:t>
                      </a:r>
                      <a:endParaRPr lang="zh-CN" altLang="en-US" sz="2200" b="1" spc="120" baseline="0">
                        <a:solidFill>
                          <a:schemeClr val="tx1"/>
                        </a:solidFill>
                        <a:latin typeface="微软雅黑" panose="020b0503020204020204" charset="-122"/>
                        <a:ea typeface="微软雅黑"/>
                      </a:endParaRPr>
                    </a:p>
                    <a:p>
                      <a:pPr indent="0" algn="ctr" fontAlgn="auto">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（靖康之变）</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a:txBody>
                    <a:bodyPr vert="horz" wrap="square"/>
                    <a:lstStyle/>
                    <a:p>
                      <a:pPr indent="0" algn="l">
                        <a:lnSpc>
                          <a:spcPct val="120000"/>
                        </a:lnSpc>
                        <a:spcBef>
                          <a:spcPct val="0"/>
                        </a:spcBef>
                        <a:spcAft>
                          <a:spcPct val="0"/>
                        </a:spcAft>
                        <a:buNone/>
                      </a:pPr>
                      <a:r>
                        <a:rPr lang="zh-CN" altLang="en-US" sz="2200" b="1" spc="120" baseline="0">
                          <a:solidFill>
                            <a:schemeClr val="tx1"/>
                          </a:solidFill>
                          <a:latin typeface="微软雅黑" panose="020b0503020204020204" charset="-122"/>
                          <a:ea typeface="微软雅黑"/>
                        </a:rPr>
                        <a:t>经济上南强于北的局面完全确立，南方正式成为中国古代的经济重心。</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a:txBody>
                    <a:bodyPr vert="horz" wrap="square"/>
                    <a:lstStyle/>
                    <a:p>
                      <a:pPr indent="0" algn="l">
                        <a:lnSpc>
                          <a:spcPct val="120000"/>
                        </a:lnSpc>
                        <a:spcBef>
                          <a:spcPct val="0"/>
                        </a:spcBef>
                        <a:spcAft>
                          <a:spcPct val="0"/>
                        </a:spcAft>
                        <a:buNone/>
                      </a:pPr>
                      <a:r>
                        <a:rPr lang="en-US" altLang="zh-CN" sz="2200" b="1" spc="120" baseline="0">
                          <a:solidFill>
                            <a:schemeClr val="tx1"/>
                          </a:solidFill>
                          <a:latin typeface="微软雅黑" panose="020b0503020204020204" charset="-122"/>
                          <a:ea typeface="微软雅黑"/>
                        </a:rPr>
                        <a:t>  </a:t>
                      </a:r>
                      <a:r>
                        <a:rPr lang="zh-CN" altLang="en-US" sz="2200" b="1" spc="120" baseline="0">
                          <a:solidFill>
                            <a:schemeClr val="tx1"/>
                          </a:solidFill>
                          <a:latin typeface="微软雅黑" panose="020b0503020204020204" charset="-122"/>
                          <a:ea typeface="微软雅黑"/>
                        </a:rPr>
                        <a:t>经济重心南移完成</a:t>
                      </a:r>
                      <a:endParaRPr lang="zh-CN" altLang="en-US" sz="2200" b="1" spc="120" baseline="0">
                        <a:solidFill>
                          <a:schemeClr val="tx1"/>
                        </a:solidFill>
                        <a:latin typeface="微软雅黑" panose="020b0503020204020204" charset="-122"/>
                        <a:ea typeface="微软雅黑"/>
                      </a:endParaRPr>
                    </a:p>
                  </a:txBody>
                  <a:tcPr marL="88900" marR="88900" marT="47624" marB="47624"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c vMerge="1">
                  <a:txBody>
                    <a:bodyPr vert="horz" wrap="square"/>
                    <a:lstStyle/>
                    <a:p/>
                  </a:txBody>
                  <a:tcPr marL="88900" marR="88900" marT="47625" marB="47625" anchor="ctr">
                    <a:lnL w="9525" cap="flat" cmpd="sng" algn="ctr">
                      <a:solidFill>
                        <a:schemeClr val="tx1">
                          <a:lumMod val="75000"/>
                          <a:lumOff val="25000"/>
                        </a:schemeClr>
                      </a:solidFill>
                      <a:prstDash val="solid"/>
                      <a:round/>
                      <a:headEnd type="none" w="med" len="med"/>
                      <a:tailEnd type="none" w="med" len="med"/>
                    </a:lnL>
                    <a:lnR w="9525" cap="flat" cmpd="sng" algn="ctr">
                      <a:solidFill>
                        <a:schemeClr val="tx1">
                          <a:lumMod val="75000"/>
                          <a:lumOff val="25000"/>
                        </a:schemeClr>
                      </a:solidFill>
                      <a:prstDash val="solid"/>
                      <a:round/>
                      <a:headEnd type="none" w="med" len="med"/>
                      <a:tailEnd type="none" w="med" len="med"/>
                    </a:lnR>
                    <a:lnT w="9525" cap="flat" cmpd="sng" algn="ctr">
                      <a:solidFill>
                        <a:schemeClr val="tx1">
                          <a:lumMod val="75000"/>
                          <a:lumOff val="25000"/>
                        </a:schemeClr>
                      </a:solidFill>
                      <a:prstDash val="solid"/>
                      <a:round/>
                      <a:headEnd type="none" w="med" len="med"/>
                      <a:tailEnd type="none" w="med" len="med"/>
                    </a:lnT>
                    <a:lnB w="9525" cap="flat" cmpd="sng" algn="ctr">
                      <a:solidFill>
                        <a:schemeClr val="tx1">
                          <a:lumMod val="75000"/>
                          <a:lumOff val="25000"/>
                        </a:schemeClr>
                      </a:solidFill>
                      <a:prstDash val="solid"/>
                      <a:round/>
                      <a:headEnd type="none" w="med" len="med"/>
                      <a:tailEnd type="none" w="med" len="med"/>
                    </a:lnB>
                    <a:solidFill>
                      <a:schemeClr val="bg1"/>
                    </a:solidFill>
                  </a:tcPr>
                </a:tc>
              </a:tr>
            </a:tbl>
          </a:graphicData>
        </a:graphic>
      </p:graphicFrame>
      <p:sp>
        <p:nvSpPr>
          <p:cNvPr id="8" name="文本框 7" title=""/>
          <p:cNvSpPr txBox="1"/>
          <p:nvPr>
            <p:custDataLst>
              <p:tags r:id="rId5"/>
            </p:custDataLst>
          </p:nvPr>
        </p:nvSpPr>
        <p:spPr>
          <a:xfrm>
            <a:off x="9768205" y="1704975"/>
            <a:ext cx="1932940" cy="408813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2200" b="1" spc="120">
                <a:solidFill>
                  <a:srgbClr val="C00000"/>
                </a:solidFill>
                <a:latin typeface="微软雅黑" panose="020b0503020204020204" charset="-122"/>
                <a:ea typeface="微软雅黑"/>
                <a:cs typeface="微软雅黑" panose="020b0503020204020204" charset="-122"/>
                <a:sym typeface="+mn-ea"/>
              </a:rPr>
              <a:t>①</a:t>
            </a:r>
            <a:r>
              <a:rPr lang="zh-CN" altLang="en-US" sz="2200" b="1" spc="120">
                <a:solidFill>
                  <a:srgbClr val="C00000"/>
                </a:solidFill>
                <a:latin typeface="微软雅黑" panose="020b0503020204020204" charset="-122"/>
                <a:ea typeface="微软雅黑"/>
                <a:cs typeface="微软雅黑" panose="020b0503020204020204" charset="-122"/>
                <a:sym typeface="+mn-ea"/>
              </a:rPr>
              <a:t>由北向南，</a:t>
            </a:r>
            <a:r>
              <a:rPr lang="en-US" altLang="zh-CN" sz="2200" b="1" spc="120">
                <a:solidFill>
                  <a:srgbClr val="C00000"/>
                </a:solidFill>
                <a:latin typeface="微软雅黑" panose="020b0503020204020204" charset="-122"/>
                <a:ea typeface="微软雅黑"/>
                <a:cs typeface="微软雅黑" panose="020b0503020204020204" charset="-122"/>
                <a:sym typeface="+mn-ea"/>
              </a:rPr>
              <a:t>从黄河流域转移到长江流域和江南一带; </a:t>
            </a:r>
            <a:endParaRPr lang="en-US" altLang="zh-CN" sz="2200" b="1" spc="120" baseline="0">
              <a:solidFill>
                <a:srgbClr val="C00000"/>
              </a:solidFill>
              <a:latin typeface="微软雅黑" panose="020b0503020204020204" charset="-122"/>
              <a:ea typeface="微软雅黑"/>
              <a:cs typeface="微软雅黑" panose="020b0503020204020204" charset="-122"/>
            </a:endParaRPr>
          </a:p>
          <a:p>
            <a:pPr algn="l">
              <a:lnSpc>
                <a:spcPct val="120000"/>
              </a:lnSpc>
            </a:pPr>
            <a:r>
              <a:rPr lang="en-US" altLang="zh-CN" sz="2200" b="1" spc="120">
                <a:solidFill>
                  <a:srgbClr val="C00000"/>
                </a:solidFill>
                <a:latin typeface="微软雅黑" panose="020b0503020204020204" charset="-122"/>
                <a:ea typeface="微软雅黑"/>
                <a:cs typeface="微软雅黑" panose="020b0503020204020204" charset="-122"/>
                <a:sym typeface="+mn-ea"/>
              </a:rPr>
              <a:t>②由内地向沿海逐渐转移。</a:t>
            </a:r>
            <a:r>
              <a:rPr lang="zh-CN" altLang="en-US" sz="2200" b="1" spc="120">
                <a:solidFill>
                  <a:srgbClr val="C00000"/>
                </a:solidFill>
                <a:latin typeface="微软雅黑" panose="020b0503020204020204" charset="-122"/>
                <a:ea typeface="微软雅黑"/>
                <a:cs typeface="微软雅黑" panose="020b0503020204020204" charset="-122"/>
                <a:sym typeface="+mn-ea"/>
              </a:rPr>
              <a:t>（由西向东）</a:t>
            </a:r>
            <a:endParaRPr lang="zh-CN" altLang="en-US" sz="2200" b="1" spc="120">
              <a:solidFill>
                <a:srgbClr val="C00000"/>
              </a:solidFill>
              <a:latin typeface="微软雅黑" panose="020b0503020204020204" charset="-122"/>
              <a:ea typeface="微软雅黑"/>
              <a:cs typeface="微软雅黑" panose="020b0503020204020204" charset="-122"/>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文本框 4" title=""/>
          <p:cNvSpPr txBox="1"/>
          <p:nvPr>
            <p:custDataLst>
              <p:tags r:id="rId3"/>
            </p:custDataLst>
          </p:nvPr>
        </p:nvSpPr>
        <p:spPr>
          <a:xfrm>
            <a:off x="227330" y="824865"/>
            <a:ext cx="11736705" cy="3810000"/>
          </a:xfrm>
          <a:prstGeom prst="rect">
            <a:avLst/>
          </a:prstGeom>
          <a:noFill/>
          <a:ln>
            <a:solidFill>
              <a:schemeClr val="tx1"/>
            </a:solidFill>
            <a:prstDash val="dashDot"/>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fontAlgn="auto">
              <a:lnSpc>
                <a:spcPts val="2900"/>
              </a:lnSpc>
              <a:spcAft>
                <a:spcPct val="0"/>
              </a:spcAft>
              <a:tabLst>
                <a:tab pos="2430780"/>
              </a:tabLst>
            </a:pP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①城市</a:t>
            </a:r>
            <a:r>
              <a:rPr lang="zh-CN" altLang="en-US" sz="2200" b="1" kern="100">
                <a:effectLst/>
                <a:highlight>
                  <a:srgbClr val="FFFF00"/>
                </a:highlight>
                <a:uFillTx/>
                <a:latin typeface="黑体" panose="02010609060101010101" charset="-122"/>
                <a:ea typeface="黑体" panose="02010609060101010101" charset="-122"/>
                <a:cs typeface="Times New Roman" panose="02020603050405020304"/>
                <a:sym typeface="+mn-ea"/>
              </a:rPr>
              <a:t>发展</a:t>
            </a: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与海外贸易：</a:t>
            </a:r>
            <a:r>
              <a:rPr lang="zh-CN" sz="2200" b="1" kern="100">
                <a:effectLst/>
                <a:latin typeface="黑体" panose="02010609060101010101" charset="-122"/>
                <a:ea typeface="黑体" panose="02010609060101010101" charset="-122"/>
                <a:cs typeface="Times New Roman" panose="02020603050405020304"/>
                <a:sym typeface="+mn-ea"/>
              </a:rPr>
              <a:t>推动了南方沿海沿江城市的迅速发展，海上交通和运输有了很大的改善，</a:t>
            </a:r>
            <a:r>
              <a:rPr lang="zh-CN" sz="2200" b="1" kern="100">
                <a:solidFill>
                  <a:srgbClr val="FF0000"/>
                </a:solidFill>
                <a:effectLst/>
                <a:latin typeface="黑体" panose="02010609060101010101" charset="-122"/>
                <a:ea typeface="黑体" panose="02010609060101010101" charset="-122"/>
                <a:cs typeface="Times New Roman" panose="02020603050405020304"/>
                <a:sym typeface="+mn-ea"/>
              </a:rPr>
              <a:t>促进了海上贸易的发展</a:t>
            </a:r>
            <a:r>
              <a:rPr lang="zh-CN" sz="2200" b="1" kern="100">
                <a:solidFill>
                  <a:schemeClr val="tx1"/>
                </a:solidFill>
                <a:effectLst/>
                <a:latin typeface="黑体" panose="02010609060101010101" charset="-122"/>
                <a:ea typeface="黑体" panose="02010609060101010101" charset="-122"/>
                <a:cs typeface="Times New Roman" panose="02020603050405020304"/>
                <a:sym typeface="+mn-ea"/>
              </a:rPr>
              <a:t>；</a:t>
            </a:r>
            <a:r>
              <a:rPr lang="zh-CN" sz="2200" b="1" kern="100">
                <a:effectLst/>
                <a:latin typeface="黑体" panose="02010609060101010101" charset="-122"/>
                <a:ea typeface="黑体" panose="02010609060101010101" charset="-122"/>
                <a:cs typeface="Times New Roman" panose="02020603050405020304"/>
                <a:sym typeface="+mn-ea"/>
              </a:rPr>
              <a:t>经济重心南移完成后的元明清时期，</a:t>
            </a:r>
            <a:r>
              <a:rPr lang="zh-CN" sz="2200" b="1" kern="100">
                <a:solidFill>
                  <a:srgbClr val="FF0000"/>
                </a:solidFill>
                <a:effectLst/>
                <a:latin typeface="黑体" panose="02010609060101010101" charset="-122"/>
                <a:ea typeface="黑体" panose="02010609060101010101" charset="-122"/>
                <a:cs typeface="Times New Roman" panose="02020603050405020304"/>
                <a:sym typeface="+mn-ea"/>
              </a:rPr>
              <a:t>南方工商业城市增多</a:t>
            </a:r>
            <a:r>
              <a:rPr lang="zh-CN" sz="2200" b="1" kern="100">
                <a:solidFill>
                  <a:schemeClr val="tx1"/>
                </a:solidFill>
                <a:effectLst/>
                <a:latin typeface="黑体" panose="02010609060101010101" charset="-122"/>
                <a:ea typeface="黑体" panose="02010609060101010101" charset="-122"/>
                <a:cs typeface="Times New Roman" panose="02020603050405020304"/>
                <a:sym typeface="+mn-ea"/>
              </a:rPr>
              <a:t>，</a:t>
            </a:r>
            <a:r>
              <a:rPr lang="zh-CN" sz="2200" b="1" kern="100">
                <a:effectLst/>
                <a:latin typeface="黑体" panose="02010609060101010101" charset="-122"/>
                <a:ea typeface="黑体" panose="02010609060101010101" charset="-122"/>
                <a:cs typeface="Times New Roman" panose="02020603050405020304"/>
                <a:sym typeface="+mn-ea"/>
              </a:rPr>
              <a:t>商品经济发达，一直影响至今。</a:t>
            </a:r>
            <a:endParaRPr lang="zh-CN" sz="2200" b="1" kern="100">
              <a:effectLst/>
              <a:latin typeface="黑体" panose="02010609060101010101" charset="-122"/>
              <a:ea typeface="黑体" panose="02010609060101010101" charset="-122"/>
              <a:cs typeface="Times New Roman" panose="02020603050405020304"/>
              <a:sym typeface="+mn-ea"/>
            </a:endParaRPr>
          </a:p>
          <a:p>
            <a:pPr algn="l" defTabSz="914400" fontAlgn="auto">
              <a:lnSpc>
                <a:spcPts val="2900"/>
              </a:lnSpc>
              <a:spcAft>
                <a:spcPct val="0"/>
              </a:spcAft>
              <a:tabLst>
                <a:tab pos="2430780"/>
              </a:tabLst>
            </a:pP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②人口分布：</a:t>
            </a:r>
            <a:r>
              <a:rPr lang="zh-CN" sz="2200" b="1" kern="100">
                <a:effectLst/>
                <a:latin typeface="黑体" panose="02010609060101010101" charset="-122"/>
                <a:ea typeface="黑体" panose="02010609060101010101" charset="-122"/>
                <a:cs typeface="Times New Roman" panose="02020603050405020304"/>
                <a:sym typeface="+mn-ea"/>
              </a:rPr>
              <a:t>北方人口的南迁一定程度上促进了经济重心的南移，而经济重心的南移又反过来</a:t>
            </a:r>
            <a:r>
              <a:rPr lang="zh-CN" sz="2200" b="1" kern="100">
                <a:solidFill>
                  <a:srgbClr val="FF0000"/>
                </a:solidFill>
                <a:effectLst/>
                <a:latin typeface="黑体" panose="02010609060101010101" charset="-122"/>
                <a:ea typeface="黑体" panose="02010609060101010101" charset="-122"/>
                <a:cs typeface="Times New Roman" panose="02020603050405020304"/>
                <a:sym typeface="+mn-ea"/>
              </a:rPr>
              <a:t>吸引北方人口的南迁</a:t>
            </a:r>
            <a:r>
              <a:rPr lang="zh-CN" sz="2200" b="1" kern="100">
                <a:effectLst/>
                <a:latin typeface="黑体" panose="02010609060101010101" charset="-122"/>
                <a:ea typeface="黑体" panose="02010609060101010101" charset="-122"/>
                <a:cs typeface="Times New Roman" panose="02020603050405020304"/>
                <a:sym typeface="+mn-ea"/>
              </a:rPr>
              <a:t>。</a:t>
            </a:r>
            <a:endParaRPr lang="zh-CN" altLang="en-US" sz="2200" b="1" kern="100">
              <a:solidFill>
                <a:schemeClr val="tx1"/>
              </a:solidFill>
              <a:effectLst/>
              <a:latin typeface="黑体" panose="02010609060101010101" charset="-122"/>
              <a:ea typeface="黑体" panose="02010609060101010101" charset="-122"/>
              <a:cs typeface="Times New Roman" panose="02020603050405020304"/>
              <a:sym typeface="+mn-ea"/>
            </a:endParaRPr>
          </a:p>
          <a:p>
            <a:pPr algn="l" defTabSz="914400" fontAlgn="auto">
              <a:lnSpc>
                <a:spcPts val="2900"/>
              </a:lnSpc>
              <a:spcAft>
                <a:spcPct val="0"/>
              </a:spcAft>
              <a:tabLst>
                <a:tab pos="2430780"/>
              </a:tabLst>
            </a:pP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③文化重心</a:t>
            </a:r>
            <a:r>
              <a:rPr lang="zh-CN" sz="2200" b="1" kern="100">
                <a:effectLst/>
                <a:highlight>
                  <a:srgbClr val="FFFF00"/>
                </a:highlight>
                <a:latin typeface="黑体" panose="02010609060101010101" charset="-122"/>
                <a:ea typeface="黑体" panose="02010609060101010101" charset="-122"/>
                <a:cs typeface="Times New Roman" panose="02020603050405020304"/>
                <a:sym typeface="+mn-ea"/>
              </a:rPr>
              <a:t>：</a:t>
            </a:r>
            <a:r>
              <a:rPr lang="zh-CN" sz="2200" b="1" kern="100">
                <a:effectLst/>
                <a:latin typeface="黑体" panose="02010609060101010101" charset="-122"/>
                <a:ea typeface="黑体" panose="02010609060101010101" charset="-122"/>
                <a:cs typeface="Times New Roman" panose="02020603050405020304"/>
                <a:sym typeface="+mn-ea"/>
              </a:rPr>
              <a:t>促进了南方地区文化教育事业的发展，</a:t>
            </a:r>
            <a:r>
              <a:rPr lang="zh-CN" sz="2200" b="1" kern="100">
                <a:solidFill>
                  <a:srgbClr val="FF0000"/>
                </a:solidFill>
                <a:effectLst/>
                <a:latin typeface="黑体" panose="02010609060101010101" charset="-122"/>
                <a:ea typeface="黑体" panose="02010609060101010101" charset="-122"/>
                <a:cs typeface="Times New Roman" panose="02020603050405020304"/>
                <a:sym typeface="+mn-ea"/>
              </a:rPr>
              <a:t>推动了文化中心的南移（</a:t>
            </a:r>
            <a:r>
              <a:rPr lang="zh-CN" altLang="en-US" sz="2200" b="1">
                <a:solidFill>
                  <a:srgbClr val="FF0000"/>
                </a:solidFill>
                <a:latin typeface="黑体" panose="02010609060101010101" charset="-122"/>
                <a:ea typeface="黑体" panose="02010609060101010101" charset="-122"/>
                <a:cs typeface="宋体" panose="02010600030101010101" pitchFamily="2" charset="-122"/>
                <a:sym typeface="+mn-ea"/>
              </a:rPr>
              <a:t>南北分卷制度）</a:t>
            </a:r>
            <a:r>
              <a:rPr lang="zh-CN" sz="2200" b="1" kern="100">
                <a:effectLst/>
                <a:latin typeface="黑体" panose="02010609060101010101" charset="-122"/>
                <a:ea typeface="黑体" panose="02010609060101010101" charset="-122"/>
                <a:cs typeface="Times New Roman" panose="02020603050405020304"/>
                <a:sym typeface="+mn-ea"/>
              </a:rPr>
              <a:t>。</a:t>
            </a:r>
            <a:endParaRPr lang="zh-CN" sz="2200" b="1" kern="100">
              <a:effectLst/>
              <a:latin typeface="黑体" panose="02010609060101010101" charset="-122"/>
              <a:ea typeface="黑体" panose="02010609060101010101" charset="-122"/>
              <a:cs typeface="Times New Roman" panose="02020603050405020304"/>
              <a:sym typeface="+mn-ea"/>
            </a:endParaRPr>
          </a:p>
          <a:p>
            <a:pPr algn="l" defTabSz="914400" fontAlgn="auto">
              <a:lnSpc>
                <a:spcPts val="2900"/>
              </a:lnSpc>
              <a:spcAft>
                <a:spcPct val="0"/>
              </a:spcAft>
              <a:tabLst>
                <a:tab pos="2430780"/>
              </a:tabLst>
            </a:pP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④生态环境</a:t>
            </a:r>
            <a:r>
              <a:rPr lang="zh-CN" sz="2200" b="1" kern="100">
                <a:solidFill>
                  <a:sysClr val="windowText" lastClr="000000"/>
                </a:solidFill>
                <a:effectLst/>
                <a:highlight>
                  <a:srgbClr val="FFFF00"/>
                </a:highlight>
                <a:latin typeface="黑体" panose="02010609060101010101" charset="-122"/>
                <a:ea typeface="黑体" panose="02010609060101010101" charset="-122"/>
                <a:cs typeface="Times New Roman" panose="02020603050405020304"/>
                <a:sym typeface="+mn-ea"/>
              </a:rPr>
              <a:t>：</a:t>
            </a:r>
            <a:r>
              <a:rPr lang="zh-CN" sz="2200" b="1" kern="100">
                <a:solidFill>
                  <a:sysClr val="windowText" lastClr="000000"/>
                </a:solidFill>
                <a:effectLst/>
                <a:latin typeface="黑体" panose="02010609060101010101" charset="-122"/>
                <a:ea typeface="黑体" panose="02010609060101010101" charset="-122"/>
                <a:cs typeface="Times New Roman" panose="02020603050405020304"/>
                <a:sym typeface="+mn-ea"/>
              </a:rPr>
              <a:t>导致</a:t>
            </a:r>
            <a:r>
              <a:rPr lang="zh-CN" sz="2200" b="1" kern="100">
                <a:solidFill>
                  <a:srgbClr val="FF0000"/>
                </a:solidFill>
                <a:effectLst/>
                <a:latin typeface="黑体" panose="02010609060101010101" charset="-122"/>
                <a:ea typeface="黑体" panose="02010609060101010101" charset="-122"/>
                <a:cs typeface="Times New Roman" panose="02020603050405020304"/>
                <a:sym typeface="+mn-ea"/>
              </a:rPr>
              <a:t>南方某些地区过度开发</a:t>
            </a:r>
            <a:r>
              <a:rPr lang="zh-CN" sz="2200" b="1" kern="100">
                <a:effectLst/>
                <a:latin typeface="黑体" panose="02010609060101010101" charset="-122"/>
                <a:ea typeface="黑体" panose="02010609060101010101" charset="-122"/>
                <a:cs typeface="Times New Roman" panose="02020603050405020304"/>
                <a:sym typeface="+mn-ea"/>
              </a:rPr>
              <a:t>，</a:t>
            </a:r>
            <a:r>
              <a:rPr lang="zh-CN" sz="2200" b="1" kern="100">
                <a:solidFill>
                  <a:sysClr val="windowText" lastClr="000000"/>
                </a:solidFill>
                <a:effectLst/>
                <a:latin typeface="黑体" panose="02010609060101010101" charset="-122"/>
                <a:ea typeface="黑体" panose="02010609060101010101" charset="-122"/>
                <a:cs typeface="Times New Roman" panose="02020603050405020304"/>
                <a:sym typeface="+mn-ea"/>
              </a:rPr>
              <a:t>一定程度上破坏了生态环境，影响经济的可持续发展。</a:t>
            </a:r>
            <a:endParaRPr lang="zh-CN" sz="2200" b="1" kern="100">
              <a:solidFill>
                <a:sysClr val="windowText" lastClr="000000"/>
              </a:solidFill>
              <a:effectLst/>
              <a:latin typeface="黑体" panose="02010609060101010101" charset="-122"/>
              <a:ea typeface="黑体" panose="02010609060101010101" charset="-122"/>
              <a:cs typeface="Times New Roman" panose="02020603050405020304"/>
              <a:sym typeface="+mn-ea"/>
            </a:endParaRPr>
          </a:p>
          <a:p>
            <a:pPr algn="l" defTabSz="914400" fontAlgn="auto">
              <a:lnSpc>
                <a:spcPts val="2900"/>
              </a:lnSpc>
              <a:spcAft>
                <a:spcPct val="0"/>
              </a:spcAft>
              <a:tabLst>
                <a:tab pos="2430780"/>
              </a:tabLst>
            </a:pPr>
            <a:r>
              <a:rPr lang="zh-CN" sz="2200" b="1" kern="100">
                <a:effectLst/>
                <a:highlight>
                  <a:srgbClr val="FFFF00"/>
                </a:highlight>
                <a:uFillTx/>
                <a:latin typeface="黑体" panose="02010609060101010101" charset="-122"/>
                <a:ea typeface="黑体" panose="02010609060101010101" charset="-122"/>
                <a:cs typeface="Times New Roman" panose="02020603050405020304"/>
                <a:sym typeface="+mn-ea"/>
              </a:rPr>
              <a:t>⑤民族关系：</a:t>
            </a:r>
            <a:r>
              <a:rPr lang="zh-CN" altLang="en-US" sz="2200" b="1" kern="100">
                <a:solidFill>
                  <a:srgbClr val="FF0000"/>
                </a:solidFill>
                <a:effectLst/>
                <a:latin typeface="黑体" panose="02010609060101010101" charset="-122"/>
                <a:ea typeface="黑体" panose="02010609060101010101" charset="-122"/>
                <a:cs typeface="Times New Roman" panose="02020603050405020304"/>
                <a:sym typeface="+mn-ea"/>
              </a:rPr>
              <a:t>促进民族交融</a:t>
            </a:r>
            <a:r>
              <a:rPr lang="zh-CN" altLang="en-US" sz="2200" b="1" kern="100">
                <a:effectLst/>
                <a:latin typeface="黑体" panose="02010609060101010101" charset="-122"/>
                <a:ea typeface="黑体" panose="02010609060101010101" charset="-122"/>
                <a:cs typeface="Times New Roman" panose="02020603050405020304"/>
                <a:sym typeface="+mn-ea"/>
              </a:rPr>
              <a:t>，各民族间有了更深更广泛的交流合作，推动民族多样性发展。</a:t>
            </a:r>
            <a:endParaRPr lang="zh-CN" altLang="en-US" sz="2200">
              <a:latin typeface="黑体" panose="02010609060101010101" charset="-122"/>
              <a:ea typeface="黑体" panose="02010609060101010101" charset="-122"/>
            </a:endParaRPr>
          </a:p>
          <a:p>
            <a:pPr algn="l" defTabSz="914400" fontAlgn="auto">
              <a:lnSpc>
                <a:spcPts val="2900"/>
              </a:lnSpc>
              <a:spcAft>
                <a:spcPct val="0"/>
              </a:spcAft>
              <a:tabLst>
                <a:tab pos="2430780"/>
              </a:tabLst>
            </a:pPr>
            <a:r>
              <a:rPr lang="zh-CN" altLang="en-US" sz="2200" b="1" kern="100">
                <a:effectLst/>
                <a:highlight>
                  <a:srgbClr val="FFFF00"/>
                </a:highlight>
                <a:uFillTx/>
                <a:latin typeface="黑体" panose="02010609060101010101" charset="-122"/>
                <a:ea typeface="黑体" panose="02010609060101010101" charset="-122"/>
                <a:cs typeface="Times New Roman" panose="02020603050405020304"/>
                <a:sym typeface="+mn-ea"/>
              </a:rPr>
              <a:t>⑥经济格局：</a:t>
            </a:r>
            <a:r>
              <a:rPr lang="zh-CN" altLang="en-US" sz="2200" b="1" kern="100">
                <a:effectLst/>
                <a:latin typeface="黑体" panose="02010609060101010101" charset="-122"/>
                <a:ea typeface="黑体" panose="02010609060101010101" charset="-122"/>
                <a:cs typeface="Times New Roman" panose="02020603050405020304"/>
                <a:sym typeface="+mn-ea"/>
              </a:rPr>
              <a:t>促进了江南经济发展，使</a:t>
            </a:r>
            <a:r>
              <a:rPr lang="zh-CN" altLang="en-US" sz="2200" b="1" kern="100">
                <a:solidFill>
                  <a:srgbClr val="FF0000"/>
                </a:solidFill>
                <a:effectLst/>
                <a:latin typeface="黑体" panose="02010609060101010101" charset="-122"/>
                <a:ea typeface="黑体" panose="02010609060101010101" charset="-122"/>
                <a:cs typeface="Times New Roman" panose="02020603050405020304"/>
                <a:sym typeface="+mn-ea"/>
              </a:rPr>
              <a:t>南方逐渐成为国家赋税的主要承担者</a:t>
            </a:r>
            <a:r>
              <a:rPr lang="zh-CN" altLang="en-US" sz="2200" b="1" kern="100">
                <a:effectLst/>
                <a:latin typeface="黑体" panose="02010609060101010101" charset="-122"/>
                <a:ea typeface="黑体" panose="02010609060101010101" charset="-122"/>
                <a:cs typeface="Times New Roman" panose="02020603050405020304"/>
                <a:sym typeface="+mn-ea"/>
              </a:rPr>
              <a:t>。</a:t>
            </a:r>
            <a:endParaRPr lang="zh-CN" altLang="en-US" sz="2200">
              <a:latin typeface="黑体" panose="02010609060101010101" charset="-122"/>
              <a:ea typeface="黑体" panose="02010609060101010101" charset="-122"/>
            </a:endParaRPr>
          </a:p>
        </p:txBody>
      </p:sp>
      <p:sp>
        <p:nvSpPr>
          <p:cNvPr id="171013" name="文本框 3" title=""/>
          <p:cNvSpPr txBox="1"/>
          <p:nvPr>
            <p:custDataLst>
              <p:tags r:id="rId4"/>
            </p:custDataLst>
          </p:nvPr>
        </p:nvSpPr>
        <p:spPr>
          <a:xfrm>
            <a:off x="4431030" y="364490"/>
            <a:ext cx="3552825" cy="460375"/>
          </a:xfrm>
          <a:prstGeom prst="rect">
            <a:avLst/>
          </a:prstGeom>
          <a:noFill/>
          <a:ln w="9525">
            <a:noFill/>
          </a:ln>
        </p:spPr>
        <p:txBody>
          <a:bodyPr wrap="square"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b="1">
                <a:solidFill>
                  <a:srgbClr val="00B050"/>
                </a:solidFill>
                <a:latin typeface="微软雅黑" panose="020b0503020204020204" charset="-122"/>
                <a:ea typeface="微软雅黑"/>
                <a:cs typeface="微软雅黑" panose="020b0503020204020204" charset="-122"/>
                <a:sym typeface="微软雅黑" panose="020b0503020204020204" charset="-122"/>
              </a:rPr>
              <a:t>经济重心南移的影响</a:t>
            </a:r>
            <a:endParaRPr lang="zh-CN" altLang="zh-CN" sz="2400" b="1">
              <a:solidFill>
                <a:srgbClr val="00B050"/>
              </a:solidFill>
              <a:latin typeface="微软雅黑" panose="020b0503020204020204" charset="-122"/>
              <a:ea typeface="微软雅黑"/>
              <a:cs typeface="微软雅黑" panose="020b0503020204020204" charset="-122"/>
              <a:sym typeface="微软雅黑" panose="020b0503020204020204" charset="-122"/>
            </a:endParaRPr>
          </a:p>
        </p:txBody>
      </p:sp>
      <p:sp>
        <p:nvSpPr>
          <p:cNvPr id="15" name="文本框 14" title=""/>
          <p:cNvSpPr txBox="1"/>
          <p:nvPr>
            <p:custDataLst>
              <p:tags r:id="rId5"/>
            </p:custDataLst>
          </p:nvPr>
        </p:nvSpPr>
        <p:spPr>
          <a:xfrm>
            <a:off x="497205" y="4860290"/>
            <a:ext cx="5516880" cy="1809750"/>
          </a:xfrm>
          <a:prstGeom prst="rect">
            <a:avLst/>
          </a:prstGeom>
          <a:noFill/>
          <a:ln w="12700" cmpd="sng">
            <a:solidFill>
              <a:srgbClr val="FF0000"/>
            </a:solidFill>
            <a:prstDash val="sysDot"/>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ts val="2680"/>
              </a:lnSpc>
            </a:pPr>
            <a:r>
              <a:rPr lang="zh-CN" altLang="en-US" sz="2400" b="1">
                <a:latin typeface="楷体" panose="02010609060101010101" charset="-122"/>
                <a:ea typeface="楷体" panose="02010609060101010101" charset="-122"/>
                <a:sym typeface="+mn-ea"/>
              </a:rPr>
              <a:t> </a:t>
            </a:r>
            <a:r>
              <a:rPr lang="en-US" altLang="zh-CN" sz="2400" b="1">
                <a:latin typeface="楷体" panose="02010609060101010101" charset="-122"/>
                <a:ea typeface="楷体" panose="02010609060101010101" charset="-122"/>
                <a:cs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北宋）自进士科一并之后，榜出多是南人预选，北人预者极少。自哲庙（宋哲宗</a:t>
            </a:r>
            <a:r>
              <a:rPr lang="en-US" altLang="zh-CN" sz="2400" b="1">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cs typeface="楷体" panose="02010609060101010101" charset="-122"/>
                <a:sym typeface="+mn-ea"/>
              </a:rPr>
              <a:t>以后，立齐、鲁、河朔五路之制，凡是</a:t>
            </a:r>
            <a:r>
              <a:rPr lang="zh-CN" altLang="en-US" sz="2400" b="1">
                <a:solidFill>
                  <a:srgbClr val="C00000"/>
                </a:solidFill>
                <a:latin typeface="楷体" panose="02010609060101010101" charset="-122"/>
                <a:ea typeface="楷体" panose="02010609060101010101" charset="-122"/>
                <a:cs typeface="楷体" panose="02010609060101010101" charset="-122"/>
                <a:sym typeface="+mn-ea"/>
              </a:rPr>
              <a:t>北人皆别考，然后取人南北始均</a:t>
            </a:r>
            <a:r>
              <a:rPr lang="zh-CN" altLang="en-US" sz="2400" b="1">
                <a:latin typeface="楷体" panose="02010609060101010101" charset="-122"/>
                <a:ea typeface="楷体" panose="02010609060101010101" charset="-122"/>
                <a:cs typeface="楷体" panose="02010609060101010101" charset="-122"/>
                <a:sym typeface="+mn-ea"/>
              </a:rPr>
              <a:t>。</a:t>
            </a:r>
            <a:r>
              <a:rPr lang="en-US" altLang="zh-CN" sz="2400" b="1">
                <a:latin typeface="楷体" panose="02010609060101010101" charset="-122"/>
                <a:ea typeface="楷体" panose="02010609060101010101" charset="-122"/>
                <a:cs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马端临</a:t>
            </a:r>
            <a:r>
              <a:rPr lang="en-US" altLang="zh-CN" sz="2400" b="1">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cs typeface="楷体" panose="02010609060101010101" charset="-122"/>
                <a:sym typeface="+mn-ea"/>
              </a:rPr>
              <a:t>文献通考</a:t>
            </a:r>
            <a:r>
              <a:rPr lang="en-US" altLang="zh-CN" sz="2400" b="1">
                <a:latin typeface="楷体" panose="02010609060101010101" charset="-122"/>
                <a:ea typeface="楷体" panose="02010609060101010101" charset="-122"/>
                <a:cs typeface="楷体" panose="02010609060101010101" charset="-122"/>
                <a:sym typeface="+mn-ea"/>
              </a:rPr>
              <a:t>》</a:t>
            </a:r>
            <a:endParaRPr lang="en-US" altLang="zh-CN" sz="2400" b="1">
              <a:latin typeface="楷体" panose="02010609060101010101" charset="-122"/>
              <a:ea typeface="楷体" panose="02010609060101010101" charset="-122"/>
              <a:cs typeface="楷体" panose="02010609060101010101" charset="-122"/>
              <a:sym typeface="+mn-ea"/>
            </a:endParaRPr>
          </a:p>
        </p:txBody>
      </p:sp>
      <p:sp>
        <p:nvSpPr>
          <p:cNvPr id="16" name="文本框 15" title=""/>
          <p:cNvSpPr txBox="1"/>
          <p:nvPr>
            <p:custDataLst>
              <p:tags r:id="rId6"/>
            </p:custDataLst>
          </p:nvPr>
        </p:nvSpPr>
        <p:spPr>
          <a:xfrm>
            <a:off x="6347248" y="4855422"/>
            <a:ext cx="5497195" cy="1814830"/>
          </a:xfrm>
          <a:prstGeom prst="rect">
            <a:avLst/>
          </a:prstGeom>
          <a:solidFill>
            <a:schemeClr val="bg1">
              <a:alpha val="40000"/>
            </a:schemeClr>
          </a:solidFill>
          <a:ln w="12700" cmpd="sng">
            <a:solidFill>
              <a:srgbClr val="FF0000"/>
            </a:solidFill>
            <a:prstDash val="sysDot"/>
          </a:ln>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2800" b="1">
                <a:latin typeface="楷体" panose="02010609060101010101" charset="-122"/>
                <a:ea typeface="楷体" panose="02010609060101010101" charset="-122"/>
                <a:cs typeface="楷体" panose="02010609060101010101"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北宋籍贯可考的进士9630人，</a:t>
            </a:r>
            <a:r>
              <a:rPr lang="zh-CN" altLang="en-US" sz="2800" b="1">
                <a:solidFill>
                  <a:srgbClr val="C00000"/>
                </a:solidFill>
                <a:latin typeface="楷体" panose="02010609060101010101" charset="-122"/>
                <a:ea typeface="楷体" panose="02010609060101010101" charset="-122"/>
                <a:cs typeface="楷体" panose="02010609060101010101" charset="-122"/>
                <a:sym typeface="+mn-ea"/>
              </a:rPr>
              <a:t>南方9164人</a:t>
            </a:r>
            <a:r>
              <a:rPr lang="zh-CN" altLang="en-US" sz="2800" b="1">
                <a:latin typeface="楷体" panose="02010609060101010101" charset="-122"/>
                <a:ea typeface="楷体" panose="02010609060101010101" charset="-122"/>
                <a:cs typeface="楷体" panose="02010609060101010101" charset="-122"/>
                <a:sym typeface="+mn-ea"/>
              </a:rPr>
              <a:t>，两浙、两江和福建五路7038人，占总数的73%。  </a:t>
            </a:r>
            <a:endParaRPr lang="zh-CN" altLang="en-US" sz="2800" b="1">
              <a:latin typeface="楷体" panose="02010609060101010101" charset="-122"/>
              <a:ea typeface="楷体" panose="02010609060101010101" charset="-122"/>
              <a:cs typeface="楷体" panose="02010609060101010101" charset="-122"/>
              <a:sym typeface="+mn-ea"/>
            </a:endParaRPr>
          </a:p>
          <a:p>
            <a:pPr indent="0" algn="l" fontAlgn="auto">
              <a:lnSpc>
                <a:spcPct val="100000"/>
              </a:lnSpc>
            </a:pPr>
            <a:r>
              <a:rPr lang="zh-CN" altLang="en-US" sz="2800" b="1">
                <a:latin typeface="楷体" panose="02010609060101010101" charset="-122"/>
                <a:ea typeface="楷体" panose="02010609060101010101" charset="-122"/>
                <a:cs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——刘海峰《中国科举史》</a:t>
            </a:r>
            <a:endParaRPr lang="zh-CN" altLang="en-US" sz="2400" b="1">
              <a:latin typeface="楷体" panose="02010609060101010101" charset="-122"/>
              <a:ea typeface="楷体" panose="02010609060101010101" charset="-122"/>
              <a:cs typeface="楷体" panose="02010609060101010101" charset="-122"/>
              <a:sym typeface="+mn-ea"/>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dur="5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custDataLst>
            <p:tags r:id="rId2"/>
          </p:custDataLst>
        </p:nvPr>
      </p:nvGrpSpPr>
      <p:grpSpPr>
        <a:xfrm>
          <a:off x="0" y="0"/>
          <a:ext cx="0" cy="0"/>
        </a:xfrm>
      </p:grpSpPr>
      <p:sp>
        <p:nvSpPr>
          <p:cNvPr id="2" name="New shape" title=""/>
          <p:cNvSpPr/>
          <p:nvPr>
            <p:custDataLst>
              <p:tags r:id="rId3"/>
            </p:custDataLst>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4"/>
              </a:rPr>
              <a:t>https://d.book118.com/226234010202010042</a:t>
            </a:r>
          </a:p>
        </p:txBody>
      </p:sp>
    </p:spTree>
  </p:cSld>
  <p:clrMapOvr>
    <a:masterClrMapping/>
  </p:clrMapOvr>
  <p:transition/>
  <p:timing/>
</p:sld>
</file>

<file path=ppt/tags/tag1.xml><?xml version="1.0" encoding="utf-8"?>
<p:tagLst xmlns:p="http://schemas.openxmlformats.org/presentationml/2006/main">
  <p:tag name="AS_UNIQUEID" val="1791"/>
</p:tagLst>
</file>

<file path=ppt/tags/tag2.xml><?xml version="1.0" encoding="utf-8"?>
<p:tagLst xmlns:p="http://schemas.openxmlformats.org/presentationml/2006/main">
  <p:tag name="AS_UNIQUEID" val="1792"/>
</p:tagLst>
</file>

<file path=ppt/tags/tag3.xml><?xml version="1.0" encoding="utf-8"?>
<p:tagLst xmlns:p="http://schemas.openxmlformats.org/presentationml/2006/main">
  <p:tag name="AS_UNIQUEID" val="1793"/>
</p:tagLst>
</file>

<file path=ppt/tags/tag4.xml><?xml version="1.0" encoding="utf-8"?>
<p:tagLst xmlns:p="http://schemas.openxmlformats.org/presentationml/2006/main">
  <p:tag name="AS_UNIQUEID" val="1794"/>
</p:tagLst>
</file>

<file path=ppt/tags/tag5.xml><?xml version="1.0" encoding="utf-8"?>
<p:tagLst xmlns:p="http://schemas.openxmlformats.org/presentationml/2006/main">
  <p:tag name="AS_UNIQUEID" val="1795"/>
</p:tagLst>
</file>

<file path=ppt/tags/tag6.xml><?xml version="1.0" encoding="utf-8"?>
<p:tagLst xmlns:p="http://schemas.openxmlformats.org/presentationml/2006/main">
  <p:tag name="AS_UNIQUEID" val="1796"/>
</p:tagLst>
</file>

<file path=ppt/tags/tag7.xml><?xml version="1.0" encoding="utf-8"?>
<p:tagLst xmlns:p="http://schemas.openxmlformats.org/presentationml/2006/main">
  <p:tag name="AS_UNIQUEID" val="1797"/>
</p:tagLst>
</file>

<file path=ppt/tags/tag8.xml><?xml version="1.0" encoding="utf-8"?>
<p:tagLst xmlns:p="http://schemas.openxmlformats.org/presentationml/2006/main">
  <p:tag name="AS_UNIQUEID" val="1798"/>
</p:tagLst>
</file>

<file path=ppt/tags/tag9.xml><?xml version="1.0" encoding="utf-8"?>
<p:tagLst xmlns:p="http://schemas.openxmlformats.org/presentationml/2006/main">
  <p:tag name="AS_UNIQUEID" val="1799"/>
</p:tagLst>
</file>

<file path=ppt/tags/tag10.xml><?xml version="1.0" encoding="utf-8"?>
<p:tagLst xmlns:p="http://schemas.openxmlformats.org/presentationml/2006/main">
  <p:tag name="AS_UNIQUEID" val="1800"/>
</p:tagLst>
</file>

<file path=ppt/tags/tag11.xml><?xml version="1.0" encoding="utf-8"?>
<p:tagLst xmlns:p="http://schemas.openxmlformats.org/presentationml/2006/main">
  <p:tag name="AS_UNIQUEID" val="1801"/>
</p:tagLst>
</file>

<file path=ppt/tags/tag12.xml><?xml version="1.0" encoding="utf-8"?>
<p:tagLst xmlns:p="http://schemas.openxmlformats.org/presentationml/2006/main">
  <p:tag name="AS_UNIQUEID" val="1802"/>
</p:tagLst>
</file>

<file path=ppt/tags/tag13.xml><?xml version="1.0" encoding="utf-8"?>
<p:tagLst xmlns:p="http://schemas.openxmlformats.org/presentationml/2006/main">
  <p:tag name="AS_UNIQUEID" val="1803"/>
</p:tagLst>
</file>

<file path=ppt/tags/tag14.xml><?xml version="1.0" encoding="utf-8"?>
<p:tagLst xmlns:p="http://schemas.openxmlformats.org/presentationml/2006/main">
  <p:tag name="AS_UNIQUEID" val="1804"/>
</p:tagLst>
</file>

<file path=ppt/tags/tag15.xml><?xml version="1.0" encoding="utf-8"?>
<p:tagLst xmlns:p="http://schemas.openxmlformats.org/presentationml/2006/main">
  <p:tag name="AS_UNIQUEID" val="1805"/>
</p:tagLst>
</file>

<file path=ppt/tags/tag16.xml><?xml version="1.0" encoding="utf-8"?>
<p:tagLst xmlns:p="http://schemas.openxmlformats.org/presentationml/2006/main">
  <p:tag name="AS_UNIQUEID" val="1806"/>
</p:tagLst>
</file>

<file path=ppt/tags/tag17.xml><?xml version="1.0" encoding="utf-8"?>
<p:tagLst xmlns:p="http://schemas.openxmlformats.org/presentationml/2006/main">
  <p:tag name="AS_UNIQUEID" val="1807"/>
</p:tagLst>
</file>

<file path=ppt/tags/tag18.xml><?xml version="1.0" encoding="utf-8"?>
<p:tagLst xmlns:p="http://schemas.openxmlformats.org/presentationml/2006/main">
  <p:tag name="AS_UNIQUEID" val="1808"/>
</p:tagLst>
</file>

<file path=ppt/tags/tag19.xml><?xml version="1.0" encoding="utf-8"?>
<p:tagLst xmlns:p="http://schemas.openxmlformats.org/presentationml/2006/main">
  <p:tag name="AS_UNIQUEID" val="1809"/>
</p:tagLst>
</file>

<file path=ppt/tags/tag20.xml><?xml version="1.0" encoding="utf-8"?>
<p:tagLst xmlns:p="http://schemas.openxmlformats.org/presentationml/2006/main">
  <p:tag name="AS_UNIQUEID" val="1810"/>
</p:tagLst>
</file>

<file path=ppt/tags/tag21.xml><?xml version="1.0" encoding="utf-8"?>
<p:tagLst xmlns:p="http://schemas.openxmlformats.org/presentationml/2006/main">
  <p:tag name="AS_UNIQUEID" val="1811"/>
</p:tagLst>
</file>

<file path=ppt/tags/tag22.xml><?xml version="1.0" encoding="utf-8"?>
<p:tagLst xmlns:p="http://schemas.openxmlformats.org/presentationml/2006/main">
  <p:tag name="AS_UNIQUEID" val="1812"/>
</p:tagLst>
</file>

<file path=ppt/tags/tag23.xml><?xml version="1.0" encoding="utf-8"?>
<p:tagLst xmlns:p="http://schemas.openxmlformats.org/presentationml/2006/main">
  <p:tag name="AS_UNIQUEID" val="1813"/>
</p:tagLst>
</file>

<file path=ppt/tags/tag24.xml><?xml version="1.0" encoding="utf-8"?>
<p:tagLst xmlns:p="http://schemas.openxmlformats.org/presentationml/2006/main">
  <p:tag name="AS_UNIQUEID" val="1814"/>
</p:tagLst>
</file>

<file path=ppt/tags/tag25.xml><?xml version="1.0" encoding="utf-8"?>
<p:tagLst xmlns:p="http://schemas.openxmlformats.org/presentationml/2006/main">
  <p:tag name="AS_UNIQUEID" val="1815"/>
</p:tagLst>
</file>

<file path=ppt/tags/tag26.xml><?xml version="1.0" encoding="utf-8"?>
<p:tagLst xmlns:p="http://schemas.openxmlformats.org/presentationml/2006/main">
  <p:tag name="AS_UNIQUEID" val="1816"/>
</p:tagLst>
</file>

<file path=ppt/tags/tag27.xml><?xml version="1.0" encoding="utf-8"?>
<p:tagLst xmlns:p="http://schemas.openxmlformats.org/presentationml/2006/main">
  <p:tag name="AS_UNIQUEID" val="1817"/>
</p:tagLst>
</file>

<file path=ppt/tags/tag28.xml><?xml version="1.0" encoding="utf-8"?>
<p:tagLst xmlns:p="http://schemas.openxmlformats.org/presentationml/2006/main">
  <p:tag name="AS_UNIQUEID" val="1818"/>
</p:tagLst>
</file>

<file path=ppt/tags/tag29.xml><?xml version="1.0" encoding="utf-8"?>
<p:tagLst xmlns:p="http://schemas.openxmlformats.org/presentationml/2006/main">
  <p:tag name="AS_UNIQUEID" val="1819"/>
</p:tagLst>
</file>

<file path=ppt/tags/tag30.xml><?xml version="1.0" encoding="utf-8"?>
<p:tagLst xmlns:p="http://schemas.openxmlformats.org/presentationml/2006/main">
  <p:tag name="AS_UNIQUEID" val="1820"/>
</p:tagLst>
</file>

<file path=ppt/tags/tag31.xml><?xml version="1.0" encoding="utf-8"?>
<p:tagLst xmlns:p="http://schemas.openxmlformats.org/presentationml/2006/main">
  <p:tag name="AS_UNIQUEID" val="1821"/>
</p:tagLst>
</file>

<file path=ppt/tags/tag32.xml><?xml version="1.0" encoding="utf-8"?>
<p:tagLst xmlns:p="http://schemas.openxmlformats.org/presentationml/2006/main">
  <p:tag name="AS_UNIQUEID" val="1822"/>
</p:tagLst>
</file>

<file path=ppt/tags/tag33.xml><?xml version="1.0" encoding="utf-8"?>
<p:tagLst xmlns:p="http://schemas.openxmlformats.org/presentationml/2006/main">
  <p:tag name="AS_UNIQUEID" val="1823"/>
</p:tagLst>
</file>

<file path=ppt/tags/tag34.xml><?xml version="1.0" encoding="utf-8"?>
<p:tagLst xmlns:p="http://schemas.openxmlformats.org/presentationml/2006/main">
  <p:tag name="AS_UNIQUEID" val="1824"/>
</p:tagLst>
</file>

<file path=ppt/tags/tag35.xml><?xml version="1.0" encoding="utf-8"?>
<p:tagLst xmlns:p="http://schemas.openxmlformats.org/presentationml/2006/main">
  <p:tag name="AS_UNIQUEID" val="1825"/>
</p:tagLst>
</file>

<file path=ppt/tags/tag36.xml><?xml version="1.0" encoding="utf-8"?>
<p:tagLst xmlns:p="http://schemas.openxmlformats.org/presentationml/2006/main">
  <p:tag name="AS_UNIQUEID" val="1826"/>
</p:tagLst>
</file>

<file path=ppt/tags/tag37.xml><?xml version="1.0" encoding="utf-8"?>
<p:tagLst xmlns:p="http://schemas.openxmlformats.org/presentationml/2006/main">
  <p:tag name="AS_UNIQUEID" val="1827"/>
</p:tagLst>
</file>

<file path=ppt/tags/tag38.xml><?xml version="1.0" encoding="utf-8"?>
<p:tagLst xmlns:p="http://schemas.openxmlformats.org/presentationml/2006/main">
  <p:tag name="AS_UNIQUEID" val="1828"/>
</p:tagLst>
</file>

<file path=ppt/tags/tag39.xml><?xml version="1.0" encoding="utf-8"?>
<p:tagLst xmlns:p="http://schemas.openxmlformats.org/presentationml/2006/main">
  <p:tag name="AS_UNIQUEID" val="1829"/>
</p:tagLst>
</file>

<file path=ppt/tags/tag40.xml><?xml version="1.0" encoding="utf-8"?>
<p:tagLst xmlns:p="http://schemas.openxmlformats.org/presentationml/2006/main">
  <p:tag name="AS_UNIQUEID" val="1830"/>
</p:tagLst>
</file>

<file path=ppt/tags/tag41.xml><?xml version="1.0" encoding="utf-8"?>
<p:tagLst xmlns:p="http://schemas.openxmlformats.org/presentationml/2006/main">
  <p:tag name="AS_UNIQUEID" val="1831"/>
</p:tagLst>
</file>

<file path=ppt/tags/tag42.xml><?xml version="1.0" encoding="utf-8"?>
<p:tagLst xmlns:p="http://schemas.openxmlformats.org/presentationml/2006/main">
  <p:tag name="AS_UNIQUEID" val="1832"/>
</p:tagLst>
</file>

<file path=ppt/tags/tag43.xml><?xml version="1.0" encoding="utf-8"?>
<p:tagLst xmlns:p="http://schemas.openxmlformats.org/presentationml/2006/main">
  <p:tag name="AS_UNIQUEID" val="1833"/>
</p:tagLst>
</file>

<file path=ppt/tags/tag44.xml><?xml version="1.0" encoding="utf-8"?>
<p:tagLst xmlns:p="http://schemas.openxmlformats.org/presentationml/2006/main">
  <p:tag name="AS_UNIQUEID" val="1834"/>
</p:tagLst>
</file>

<file path=ppt/tags/tag45.xml><?xml version="1.0" encoding="utf-8"?>
<p:tagLst xmlns:p="http://schemas.openxmlformats.org/presentationml/2006/main">
  <p:tag name="AS_UNIQUEID" val="1835"/>
</p:tagLst>
</file>

<file path=ppt/tags/tag46.xml><?xml version="1.0" encoding="utf-8"?>
<p:tagLst xmlns:p="http://schemas.openxmlformats.org/presentationml/2006/main">
  <p:tag name="AS_UNIQUEID" val="1836"/>
</p:tagLst>
</file>

<file path=ppt/tags/tag47.xml><?xml version="1.0" encoding="utf-8"?>
<p:tagLst xmlns:p="http://schemas.openxmlformats.org/presentationml/2006/main">
  <p:tag name="AS_UNIQUEID" val="1837"/>
</p:tagLst>
</file>

<file path=ppt/tags/tag48.xml><?xml version="1.0" encoding="utf-8"?>
<p:tagLst xmlns:p="http://schemas.openxmlformats.org/presentationml/2006/main">
  <p:tag name="AS_UNIQUEID" val="1838"/>
</p:tagLst>
</file>

<file path=ppt/tags/tag49.xml><?xml version="1.0" encoding="utf-8"?>
<p:tagLst xmlns:p="http://schemas.openxmlformats.org/presentationml/2006/main">
  <p:tag name="AS_UNIQUEID" val="1839"/>
</p:tagLst>
</file>

<file path=ppt/tags/tag50.xml><?xml version="1.0" encoding="utf-8"?>
<p:tagLst xmlns:p="http://schemas.openxmlformats.org/presentationml/2006/main">
  <p:tag name="AS_UNIQUEID" val="1840"/>
</p:tagLst>
</file>

<file path=ppt/tags/tag51.xml><?xml version="1.0" encoding="utf-8"?>
<p:tagLst xmlns:p="http://schemas.openxmlformats.org/presentationml/2006/main">
  <p:tag name="AS_UNIQUEID" val="1841"/>
</p:tagLst>
</file>

<file path=ppt/tags/tag52.xml><?xml version="1.0" encoding="utf-8"?>
<p:tagLst xmlns:p="http://schemas.openxmlformats.org/presentationml/2006/main">
  <p:tag name="AS_UNIQUEID" val="1842"/>
</p:tagLst>
</file>

<file path=ppt/tags/tag53.xml><?xml version="1.0" encoding="utf-8"?>
<p:tagLst xmlns:p="http://schemas.openxmlformats.org/presentationml/2006/main">
  <p:tag name="AS_UNIQUEID" val="1843"/>
</p:tagLst>
</file>

<file path=ppt/tags/tag54.xml><?xml version="1.0" encoding="utf-8"?>
<p:tagLst xmlns:p="http://schemas.openxmlformats.org/presentationml/2006/main">
  <p:tag name="AS_UNIQUEID" val="1844"/>
</p:tagLst>
</file>

<file path=ppt/tags/tag55.xml><?xml version="1.0" encoding="utf-8"?>
<p:tagLst xmlns:p="http://schemas.openxmlformats.org/presentationml/2006/main">
  <p:tag name="AS_UNIQUEID" val="1845"/>
</p:tagLst>
</file>

<file path=ppt/tags/tag56.xml><?xml version="1.0" encoding="utf-8"?>
<p:tagLst xmlns:p="http://schemas.openxmlformats.org/presentationml/2006/main">
  <p:tag name="AS_UNIQUEID" val="1846"/>
</p:tagLst>
</file>

<file path=ppt/tags/tag57.xml><?xml version="1.0" encoding="utf-8"?>
<p:tagLst xmlns:p="http://schemas.openxmlformats.org/presentationml/2006/main">
  <p:tag name="AS_UNIQUEID" val="1847"/>
</p:tagLst>
</file>

<file path=ppt/tags/tag58.xml><?xml version="1.0" encoding="utf-8"?>
<p:tagLst xmlns:p="http://schemas.openxmlformats.org/presentationml/2006/main">
  <p:tag name="AS_UNIQUEID" val="1848"/>
</p:tagLst>
</file>

<file path=ppt/tags/tag59.xml><?xml version="1.0" encoding="utf-8"?>
<p:tagLst xmlns:p="http://schemas.openxmlformats.org/presentationml/2006/main">
  <p:tag name="AS_UNIQUEID" val="1849"/>
</p:tagLst>
</file>

<file path=ppt/tags/tag60.xml><?xml version="1.0" encoding="utf-8"?>
<p:tagLst xmlns:p="http://schemas.openxmlformats.org/presentationml/2006/main">
  <p:tag name="AS_UNIQUEID" val="1850"/>
</p:tagLst>
</file>

<file path=ppt/tags/tag61.xml><?xml version="1.0" encoding="utf-8"?>
<p:tagLst xmlns:p="http://schemas.openxmlformats.org/presentationml/2006/main">
  <p:tag name="AS_UNIQUEID" val="1851"/>
</p:tagLst>
</file>

<file path=ppt/tags/tag62.xml><?xml version="1.0" encoding="utf-8"?>
<p:tagLst xmlns:p="http://schemas.openxmlformats.org/presentationml/2006/main">
  <p:tag name="AS_UNIQUEID" val="1852"/>
</p:tagLst>
</file>

<file path=ppt/tags/tag63.xml><?xml version="1.0" encoding="utf-8"?>
<p:tagLst xmlns:p="http://schemas.openxmlformats.org/presentationml/2006/main">
  <p:tag name="AS_UNIQUEID" val="1853"/>
</p:tagLst>
</file>

<file path=ppt/tags/tag64.xml><?xml version="1.0" encoding="utf-8"?>
<p:tagLst xmlns:p="http://schemas.openxmlformats.org/presentationml/2006/main">
  <p:tag name="AS_UNIQUEID" val="1854"/>
</p:tagLst>
</file>

<file path=ppt/tags/tag65.xml><?xml version="1.0" encoding="utf-8"?>
<p:tagLst xmlns:p="http://schemas.openxmlformats.org/presentationml/2006/main">
  <p:tag name="AS_UNIQUEID" val="1855"/>
</p:tagLst>
</file>

<file path=ppt/tags/tag66.xml><?xml version="1.0" encoding="utf-8"?>
<p:tagLst xmlns:p="http://schemas.openxmlformats.org/presentationml/2006/main">
  <p:tag name="AS_UNIQUEID" val="1856"/>
</p:tagLst>
</file>

<file path=ppt/tags/tag67.xml><?xml version="1.0" encoding="utf-8"?>
<p:tagLst xmlns:p="http://schemas.openxmlformats.org/presentationml/2006/main">
  <p:tag name="AS_UNIQUEID" val="1857"/>
</p:tagLst>
</file>

<file path=ppt/tags/tag68.xml><?xml version="1.0" encoding="utf-8"?>
<p:tagLst xmlns:p="http://schemas.openxmlformats.org/presentationml/2006/main">
  <p:tag name="AS_UNIQUEID" val="1858"/>
</p:tagLst>
</file>

<file path=ppt/tags/tag69.xml><?xml version="1.0" encoding="utf-8"?>
<p:tagLst xmlns:p="http://schemas.openxmlformats.org/presentationml/2006/main">
  <p:tag name="AS_UNIQUEID" val="1859"/>
</p:tagLst>
</file>

<file path=ppt/tags/tag70.xml><?xml version="1.0" encoding="utf-8"?>
<p:tagLst xmlns:p="http://schemas.openxmlformats.org/presentationml/2006/main">
  <p:tag name="AS_UNIQUEID" val="1860"/>
</p:tagLst>
</file>

<file path=ppt/tags/tag71.xml><?xml version="1.0" encoding="utf-8"?>
<p:tagLst xmlns:p="http://schemas.openxmlformats.org/presentationml/2006/main">
  <p:tag name="AS_UNIQUEID" val="1861"/>
</p:tagLst>
</file>

<file path=ppt/tags/tag72.xml><?xml version="1.0" encoding="utf-8"?>
<p:tagLst xmlns:p="http://schemas.openxmlformats.org/presentationml/2006/main">
  <p:tag name="AS_UNIQUEID" val="1862"/>
</p:tagLst>
</file>

<file path=ppt/tags/tag73.xml><?xml version="1.0" encoding="utf-8"?>
<p:tagLst xmlns:p="http://schemas.openxmlformats.org/presentationml/2006/main">
  <p:tag name="AS_UNIQUEID" val="1863"/>
</p:tagLst>
</file>

<file path=ppt/tags/tag74.xml><?xml version="1.0" encoding="utf-8"?>
<p:tagLst xmlns:p="http://schemas.openxmlformats.org/presentationml/2006/main">
  <p:tag name="AS_UNIQUEID" val="1864"/>
</p:tagLst>
</file>

<file path=ppt/tags/tag75.xml><?xml version="1.0" encoding="utf-8"?>
<p:tagLst xmlns:p="http://schemas.openxmlformats.org/presentationml/2006/main">
  <p:tag name="AS_UNIQUEID" val="1865"/>
</p:tagLst>
</file>

<file path=ppt/tags/tag76.xml><?xml version="1.0" encoding="utf-8"?>
<p:tagLst xmlns:p="http://schemas.openxmlformats.org/presentationml/2006/main">
  <p:tag name="AS_UNIQUEID" val="1576"/>
</p:tagLst>
</file>

<file path=ppt/tags/tag77.xml><?xml version="1.0" encoding="utf-8"?>
<p:tagLst xmlns:p="http://schemas.openxmlformats.org/presentationml/2006/main">
  <p:tag name="AS_UNIQUEID" val="1577"/>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8.xml><?xml version="1.0" encoding="utf-8"?>
<p:tagLst xmlns:p="http://schemas.openxmlformats.org/presentationml/2006/main">
  <p:tag name="AS_UNIQUEID" val="1578"/>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9.xml><?xml version="1.0" encoding="utf-8"?>
<p:tagLst xmlns:p="http://schemas.openxmlformats.org/presentationml/2006/main">
  <p:tag name="AS_UNIQUEID" val="1579"/>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0.xml><?xml version="1.0" encoding="utf-8"?>
<p:tagLst xmlns:p="http://schemas.openxmlformats.org/presentationml/2006/main">
  <p:tag name="AS_UNIQUEID" val="1580"/>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1.xml><?xml version="1.0" encoding="utf-8"?>
<p:tagLst xmlns:p="http://schemas.openxmlformats.org/presentationml/2006/main">
  <p:tag name="AS_UNIQUEID" val="1581"/>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2.xml><?xml version="1.0" encoding="utf-8"?>
<p:tagLst xmlns:p="http://schemas.openxmlformats.org/presentationml/2006/main">
  <p:tag name="AS_UNIQUEID" val="1582"/>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3.xml><?xml version="1.0" encoding="utf-8"?>
<p:tagLst xmlns:p="http://schemas.openxmlformats.org/presentationml/2006/main">
  <p:tag name="AS_UNIQUEID" val="1583"/>
</p:tagLst>
</file>

<file path=ppt/tags/tag84.xml><?xml version="1.0" encoding="utf-8"?>
<p:tagLst xmlns:p="http://schemas.openxmlformats.org/presentationml/2006/main">
  <p:tag name="AS_UNIQUEID" val="1584"/>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5.xml><?xml version="1.0" encoding="utf-8"?>
<p:tagLst xmlns:p="http://schemas.openxmlformats.org/presentationml/2006/main">
  <p:tag name="AS_UNIQUEID" val="1585"/>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6.xml><?xml version="1.0" encoding="utf-8"?>
<p:tagLst xmlns:p="http://schemas.openxmlformats.org/presentationml/2006/main">
  <p:tag name="AS_UNIQUEID" val="1586"/>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7.xml><?xml version="1.0" encoding="utf-8"?>
<p:tagLst xmlns:p="http://schemas.openxmlformats.org/presentationml/2006/main">
  <p:tag name="AS_UNIQUEID" val="1587"/>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8.xml><?xml version="1.0" encoding="utf-8"?>
<p:tagLst xmlns:p="http://schemas.openxmlformats.org/presentationml/2006/main">
  <p:tag name="AS_UNIQUEID" val="1588"/>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9.xml><?xml version="1.0" encoding="utf-8"?>
<p:tagLst xmlns:p="http://schemas.openxmlformats.org/presentationml/2006/main">
  <p:tag name="AS_UNIQUEID" val="1589"/>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0.xml><?xml version="1.0" encoding="utf-8"?>
<p:tagLst xmlns:p="http://schemas.openxmlformats.org/presentationml/2006/main">
  <p:tag name="AS_UNIQUEID" val="159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1.xml><?xml version="1.0" encoding="utf-8"?>
<p:tagLst xmlns:p="http://schemas.openxmlformats.org/presentationml/2006/main">
  <p:tag name="AS_UNIQUEID" val="1591"/>
</p:tagLst>
</file>

<file path=ppt/tags/tag92.xml><?xml version="1.0" encoding="utf-8"?>
<p:tagLst xmlns:p="http://schemas.openxmlformats.org/presentationml/2006/main">
  <p:tag name="AS_UNIQUEID" val="159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p="http://schemas.openxmlformats.org/presentationml/2006/main">
  <p:tag name="AS_UNIQUEID" val="1593"/>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p="http://schemas.openxmlformats.org/presentationml/2006/main">
  <p:tag name="AS_UNIQUEID" val="1594"/>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5.xml><?xml version="1.0" encoding="utf-8"?>
<p:tagLst xmlns:p="http://schemas.openxmlformats.org/presentationml/2006/main">
  <p:tag name="AS_UNIQUEID" val="159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6.xml><?xml version="1.0" encoding="utf-8"?>
<p:tagLst xmlns:p="http://schemas.openxmlformats.org/presentationml/2006/main">
  <p:tag name="AS_UNIQUEID" val="159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7.xml><?xml version="1.0" encoding="utf-8"?>
<p:tagLst xmlns:p="http://schemas.openxmlformats.org/presentationml/2006/main">
  <p:tag name="AS_UNIQUEID" val="159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8.xml><?xml version="1.0" encoding="utf-8"?>
<p:tagLst xmlns:p="http://schemas.openxmlformats.org/presentationml/2006/main">
  <p:tag name="AS_UNIQUEID" val="1598"/>
</p:tagLst>
</file>

<file path=ppt/tags/tag99.xml><?xml version="1.0" encoding="utf-8"?>
<p:tagLst xmlns:p="http://schemas.openxmlformats.org/presentationml/2006/main">
  <p:tag name="AS_UNIQUEID" val="159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0.xml><?xml version="1.0" encoding="utf-8"?>
<p:tagLst xmlns:p="http://schemas.openxmlformats.org/presentationml/2006/main">
  <p:tag name="AS_UNIQUEID" val="160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1.xml><?xml version="1.0" encoding="utf-8"?>
<p:tagLst xmlns:p="http://schemas.openxmlformats.org/presentationml/2006/main">
  <p:tag name="AS_UNIQUEID" val="160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2.xml><?xml version="1.0" encoding="utf-8"?>
<p:tagLst xmlns:p="http://schemas.openxmlformats.org/presentationml/2006/main">
  <p:tag name="AS_UNIQUEID" val="1602"/>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3.xml><?xml version="1.0" encoding="utf-8"?>
<p:tagLst xmlns:p="http://schemas.openxmlformats.org/presentationml/2006/main">
  <p:tag name="AS_UNIQUEID" val="160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4.xml><?xml version="1.0" encoding="utf-8"?>
<p:tagLst xmlns:p="http://schemas.openxmlformats.org/presentationml/2006/main">
  <p:tag name="AS_UNIQUEID" val="160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5.xml><?xml version="1.0" encoding="utf-8"?>
<p:tagLst xmlns:p="http://schemas.openxmlformats.org/presentationml/2006/main">
  <p:tag name="AS_UNIQUEID" val="160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6.xml><?xml version="1.0" encoding="utf-8"?>
<p:tagLst xmlns:p="http://schemas.openxmlformats.org/presentationml/2006/main">
  <p:tag name="AS_UNIQUEID" val="160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7.xml><?xml version="1.0" encoding="utf-8"?>
<p:tagLst xmlns:p="http://schemas.openxmlformats.org/presentationml/2006/main">
  <p:tag name="AS_UNIQUEID" val="1607"/>
</p:tagLst>
</file>

<file path=ppt/tags/tag108.xml><?xml version="1.0" encoding="utf-8"?>
<p:tagLst xmlns:p="http://schemas.openxmlformats.org/presentationml/2006/main">
  <p:tag name="AS_UNIQUEID" val="160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09.xml><?xml version="1.0" encoding="utf-8"?>
<p:tagLst xmlns:p="http://schemas.openxmlformats.org/presentationml/2006/main">
  <p:tag name="AS_UNIQUEID" val="160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0.xml><?xml version="1.0" encoding="utf-8"?>
<p:tagLst xmlns:p="http://schemas.openxmlformats.org/presentationml/2006/main">
  <p:tag name="AS_UNIQUEID" val="161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1.xml><?xml version="1.0" encoding="utf-8"?>
<p:tagLst xmlns:p="http://schemas.openxmlformats.org/presentationml/2006/main">
  <p:tag name="AS_UNIQUEID" val="161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2.xml><?xml version="1.0" encoding="utf-8"?>
<p:tagLst xmlns:p="http://schemas.openxmlformats.org/presentationml/2006/main">
  <p:tag name="AS_UNIQUEID" val="161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3.xml><?xml version="1.0" encoding="utf-8"?>
<p:tagLst xmlns:p="http://schemas.openxmlformats.org/presentationml/2006/main">
  <p:tag name="AS_UNIQUEID" val="161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4.xml><?xml version="1.0" encoding="utf-8"?>
<p:tagLst xmlns:p="http://schemas.openxmlformats.org/presentationml/2006/main">
  <p:tag name="AS_UNIQUEID" val="161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5.xml><?xml version="1.0" encoding="utf-8"?>
<p:tagLst xmlns:p="http://schemas.openxmlformats.org/presentationml/2006/main">
  <p:tag name="AS_UNIQUEID" val="161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6.xml><?xml version="1.0" encoding="utf-8"?>
<p:tagLst xmlns:p="http://schemas.openxmlformats.org/presentationml/2006/main">
  <p:tag name="AS_UNIQUEID" val="161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7.xml><?xml version="1.0" encoding="utf-8"?>
<p:tagLst xmlns:p="http://schemas.openxmlformats.org/presentationml/2006/main">
  <p:tag name="AS_UNIQUEID" val="161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8.xml><?xml version="1.0" encoding="utf-8"?>
<p:tagLst xmlns:p="http://schemas.openxmlformats.org/presentationml/2006/main">
  <p:tag name="AS_UNIQUEID" val="1618"/>
</p:tagLst>
</file>

<file path=ppt/tags/tag119.xml><?xml version="1.0" encoding="utf-8"?>
<p:tagLst xmlns:p="http://schemas.openxmlformats.org/presentationml/2006/main">
  <p:tag name="AS_UNIQUEID" val="1619"/>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0.xml><?xml version="1.0" encoding="utf-8"?>
<p:tagLst xmlns:p="http://schemas.openxmlformats.org/presentationml/2006/main">
  <p:tag name="AS_UNIQUEID" val="162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1.xml><?xml version="1.0" encoding="utf-8"?>
<p:tagLst xmlns:p="http://schemas.openxmlformats.org/presentationml/2006/main">
  <p:tag name="AS_UNIQUEID" val="1621"/>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2.xml><?xml version="1.0" encoding="utf-8"?>
<p:tagLst xmlns:p="http://schemas.openxmlformats.org/presentationml/2006/main">
  <p:tag name="AS_UNIQUEID" val="1622"/>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3.xml><?xml version="1.0" encoding="utf-8"?>
<p:tagLst xmlns:p="http://schemas.openxmlformats.org/presentationml/2006/main">
  <p:tag name="AS_UNIQUEID" val="1623"/>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4.xml><?xml version="1.0" encoding="utf-8"?>
<p:tagLst xmlns:p="http://schemas.openxmlformats.org/presentationml/2006/main">
  <p:tag name="AS_UNIQUEID" val="1624"/>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5.xml><?xml version="1.0" encoding="utf-8"?>
<p:tagLst xmlns:p="http://schemas.openxmlformats.org/presentationml/2006/main">
  <p:tag name="AS_UNIQUEID" val="1625"/>
</p:tagLst>
</file>

<file path=ppt/tags/tag126.xml><?xml version="1.0" encoding="utf-8"?>
<p:tagLst xmlns:p="http://schemas.openxmlformats.org/presentationml/2006/main">
  <p:tag name="AS_UNIQUEID" val="1626"/>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27.xml><?xml version="1.0" encoding="utf-8"?>
<p:tagLst xmlns:p="http://schemas.openxmlformats.org/presentationml/2006/main">
  <p:tag name="AS_UNIQUEID" val="1627"/>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28.xml><?xml version="1.0" encoding="utf-8"?>
<p:tagLst xmlns:p="http://schemas.openxmlformats.org/presentationml/2006/main">
  <p:tag name="AS_UNIQUEID" val="1628"/>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29.xml><?xml version="1.0" encoding="utf-8"?>
<p:tagLst xmlns:p="http://schemas.openxmlformats.org/presentationml/2006/main">
  <p:tag name="AS_UNIQUEID" val="1629"/>
</p:tagLst>
</file>

<file path=ppt/tags/tag130.xml><?xml version="1.0" encoding="utf-8"?>
<p:tagLst xmlns:p="http://schemas.openxmlformats.org/presentationml/2006/main">
  <p:tag name="AS_UNIQUEID" val="163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1.xml><?xml version="1.0" encoding="utf-8"?>
<p:tagLst xmlns:p="http://schemas.openxmlformats.org/presentationml/2006/main">
  <p:tag name="AS_UNIQUEID" val="1631"/>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2.xml><?xml version="1.0" encoding="utf-8"?>
<p:tagLst xmlns:p="http://schemas.openxmlformats.org/presentationml/2006/main">
  <p:tag name="AS_UNIQUEID" val="1632"/>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3.xml><?xml version="1.0" encoding="utf-8"?>
<p:tagLst xmlns:p="http://schemas.openxmlformats.org/presentationml/2006/main">
  <p:tag name="AS_UNIQUEID" val="163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4.xml><?xml version="1.0" encoding="utf-8"?>
<p:tagLst xmlns:p="http://schemas.openxmlformats.org/presentationml/2006/main">
  <p:tag name="AS_UNIQUEID" val="163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5.xml><?xml version="1.0" encoding="utf-8"?>
<p:tagLst xmlns:p="http://schemas.openxmlformats.org/presentationml/2006/main">
  <p:tag name="AS_UNIQUEID" val="163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6.xml><?xml version="1.0" encoding="utf-8"?>
<p:tagLst xmlns:p="http://schemas.openxmlformats.org/presentationml/2006/main">
  <p:tag name="AS_UNIQUEID" val="163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7.xml><?xml version="1.0" encoding="utf-8"?>
<p:tagLst xmlns:p="http://schemas.openxmlformats.org/presentationml/2006/main">
  <p:tag name="AS_UNIQUEID" val="163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8.xml><?xml version="1.0" encoding="utf-8"?>
<p:tagLst xmlns:p="http://schemas.openxmlformats.org/presentationml/2006/main">
  <p:tag name="AS_UNIQUEID" val="1638"/>
</p:tagLst>
</file>

<file path=ppt/tags/tag139.xml><?xml version="1.0" encoding="utf-8"?>
<p:tagLst xmlns:p="http://schemas.openxmlformats.org/presentationml/2006/main">
  <p:tag name="AS_UNIQUEID" val="1639"/>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0.xml><?xml version="1.0" encoding="utf-8"?>
<p:tagLst xmlns:p="http://schemas.openxmlformats.org/presentationml/2006/main">
  <p:tag name="AS_UNIQUEID" val="1640"/>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1.xml><?xml version="1.0" encoding="utf-8"?>
<p:tagLst xmlns:p="http://schemas.openxmlformats.org/presentationml/2006/main">
  <p:tag name="AS_UNIQUEID" val="1641"/>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2.xml><?xml version="1.0" encoding="utf-8"?>
<p:tagLst xmlns:p="http://schemas.openxmlformats.org/presentationml/2006/main">
  <p:tag name="AS_UNIQUEID" val="164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3.xml><?xml version="1.0" encoding="utf-8"?>
<p:tagLst xmlns:p="http://schemas.openxmlformats.org/presentationml/2006/main">
  <p:tag name="AS_UNIQUEID" val="164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4.xml><?xml version="1.0" encoding="utf-8"?>
<p:tagLst xmlns:p="http://schemas.openxmlformats.org/presentationml/2006/main">
  <p:tag name="AS_UNIQUEID" val="164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5.xml><?xml version="1.0" encoding="utf-8"?>
<p:tagLst xmlns:p="http://schemas.openxmlformats.org/presentationml/2006/main">
  <p:tag name="AS_UNIQUEID" val="164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6.xml><?xml version="1.0" encoding="utf-8"?>
<p:tagLst xmlns:p="http://schemas.openxmlformats.org/presentationml/2006/main">
  <p:tag name="AS_UNIQUEID" val="1646"/>
</p:tagLst>
</file>

<file path=ppt/tags/tag147.xml><?xml version="1.0" encoding="utf-8"?>
<p:tagLst xmlns:p="http://schemas.openxmlformats.org/presentationml/2006/main">
  <p:tag name="AS_UNIQUEID" val="1647"/>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48.xml><?xml version="1.0" encoding="utf-8"?>
<p:tagLst xmlns:p="http://schemas.openxmlformats.org/presentationml/2006/main">
  <p:tag name="AS_UNIQUEID" val="1648"/>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49.xml><?xml version="1.0" encoding="utf-8"?>
<p:tagLst xmlns:p="http://schemas.openxmlformats.org/presentationml/2006/main">
  <p:tag name="AS_UNIQUEID" val="164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0.xml><?xml version="1.0" encoding="utf-8"?>
<p:tagLst xmlns:p="http://schemas.openxmlformats.org/presentationml/2006/main">
  <p:tag name="AS_UNIQUEID" val="1650"/>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1.xml><?xml version="1.0" encoding="utf-8"?>
<p:tagLst xmlns:p="http://schemas.openxmlformats.org/presentationml/2006/main">
  <p:tag name="AS_UNIQUEID" val="1651"/>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2.xml><?xml version="1.0" encoding="utf-8"?>
<p:tagLst xmlns:p="http://schemas.openxmlformats.org/presentationml/2006/main">
  <p:tag name="AS_UNIQUEID" val="165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3.xml><?xml version="1.0" encoding="utf-8"?>
<p:tagLst xmlns:p="http://schemas.openxmlformats.org/presentationml/2006/main">
  <p:tag name="AS_UNIQUEID" val="1653"/>
</p:tagLst>
</file>

<file path=ppt/tags/tag154.xml><?xml version="1.0" encoding="utf-8"?>
<p:tagLst xmlns:p="http://schemas.openxmlformats.org/presentationml/2006/main">
  <p:tag name="AS_UNIQUEID" val="1654"/>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5.xml><?xml version="1.0" encoding="utf-8"?>
<p:tagLst xmlns:p="http://schemas.openxmlformats.org/presentationml/2006/main">
  <p:tag name="AS_UNIQUEID" val="165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6.xml><?xml version="1.0" encoding="utf-8"?>
<p:tagLst xmlns:p="http://schemas.openxmlformats.org/presentationml/2006/main">
  <p:tag name="AS_UNIQUEID" val="165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7.xml><?xml version="1.0" encoding="utf-8"?>
<p:tagLst xmlns:p="http://schemas.openxmlformats.org/presentationml/2006/main">
  <p:tag name="AS_UNIQUEID" val="165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8.xml><?xml version="1.0" encoding="utf-8"?>
<p:tagLst xmlns:p="http://schemas.openxmlformats.org/presentationml/2006/main">
  <p:tag name="AS_UNIQUEID" val="165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59.xml><?xml version="1.0" encoding="utf-8"?>
<p:tagLst xmlns:p="http://schemas.openxmlformats.org/presentationml/2006/main">
  <p:tag name="AS_UNIQUEID" val="165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0.xml><?xml version="1.0" encoding="utf-8"?>
<p:tagLst xmlns:p="http://schemas.openxmlformats.org/presentationml/2006/main">
  <p:tag name="AS_UNIQUEID" val="166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1.xml><?xml version="1.0" encoding="utf-8"?>
<p:tagLst xmlns:p="http://schemas.openxmlformats.org/presentationml/2006/main">
  <p:tag name="AS_UNIQUEID" val="166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2.xml><?xml version="1.0" encoding="utf-8"?>
<p:tagLst xmlns:p="http://schemas.openxmlformats.org/presentationml/2006/main">
  <p:tag name="AS_UNIQUEID" val="1662"/>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3.xml><?xml version="1.0" encoding="utf-8"?>
<p:tagLst xmlns:p="http://schemas.openxmlformats.org/presentationml/2006/main">
  <p:tag name="AS_UNIQUEID" val="1663"/>
</p:tagLst>
</file>

<file path=ppt/tags/tag164.xml><?xml version="1.0" encoding="utf-8"?>
<p:tagLst xmlns:p="http://schemas.openxmlformats.org/presentationml/2006/main">
  <p:tag name="AS_UNIQUEID" val="1664"/>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5.xml><?xml version="1.0" encoding="utf-8"?>
<p:tagLst xmlns:p="http://schemas.openxmlformats.org/presentationml/2006/main">
  <p:tag name="AS_UNIQUEID" val="1665"/>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6.xml><?xml version="1.0" encoding="utf-8"?>
<p:tagLst xmlns:p="http://schemas.openxmlformats.org/presentationml/2006/main">
  <p:tag name="AS_UNIQUEID" val="1666"/>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7.xml><?xml version="1.0" encoding="utf-8"?>
<p:tagLst xmlns:p="http://schemas.openxmlformats.org/presentationml/2006/main">
  <p:tag name="AS_UNIQUEID" val="1667"/>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8.xml><?xml version="1.0" encoding="utf-8"?>
<p:tagLst xmlns:p="http://schemas.openxmlformats.org/presentationml/2006/main">
  <p:tag name="AS_UNIQUEID" val="1668"/>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69.xml><?xml version="1.0" encoding="utf-8"?>
<p:tagLst xmlns:p="http://schemas.openxmlformats.org/presentationml/2006/main">
  <p:tag name="AS_UNIQUEID" val="1669"/>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0.xml><?xml version="1.0" encoding="utf-8"?>
<p:tagLst xmlns:p="http://schemas.openxmlformats.org/presentationml/2006/main">
  <p:tag name="AS_UNIQUEID" val="1670"/>
</p:tagLst>
</file>

<file path=ppt/tags/tag171.xml><?xml version="1.0" encoding="utf-8"?>
<p:tagLst xmlns:p="http://schemas.openxmlformats.org/presentationml/2006/main">
  <p:tag name="AS_UNIQUEID" val="1671"/>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0"/>
  <p:tag name="KSO_WM_UNIT_INDEX" val="0"/>
  <p:tag name="KSO_WM_UNIT_LAYERLEVEL" val="1"/>
  <p:tag name="KSO_WM_UNIT_SUBTYPE" val="h"/>
  <p:tag name="KSO_WM_UNIT_TYPE" val="i"/>
</p:tagLst>
</file>

<file path=ppt/tags/tag172.xml><?xml version="1.0" encoding="utf-8"?>
<p:tagLst xmlns:p="http://schemas.openxmlformats.org/presentationml/2006/main">
  <p:tag name="AS_UNIQUEID" val="1672"/>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3.xml><?xml version="1.0" encoding="utf-8"?>
<p:tagLst xmlns:p="http://schemas.openxmlformats.org/presentationml/2006/main">
  <p:tag name="AS_UNIQUEID" val="1673"/>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4.xml><?xml version="1.0" encoding="utf-8"?>
<p:tagLst xmlns:p="http://schemas.openxmlformats.org/presentationml/2006/main">
  <p:tag name="AS_UNIQUEID" val="1674"/>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5.xml><?xml version="1.0" encoding="utf-8"?>
<p:tagLst xmlns:p="http://schemas.openxmlformats.org/presentationml/2006/main">
  <p:tag name="AS_UNIQUEID" val="1675"/>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6.xml><?xml version="1.0" encoding="utf-8"?>
<p:tagLst xmlns:p="http://schemas.openxmlformats.org/presentationml/2006/main">
  <p:tag name="AS_UNIQUEID" val="1676"/>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7.xml><?xml version="1.0" encoding="utf-8"?>
<p:tagLst xmlns:p="http://schemas.openxmlformats.org/presentationml/2006/main">
  <p:tag name="AS_UNIQUEID" val="1677"/>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8.xml><?xml version="1.0" encoding="utf-8"?>
<p:tagLst xmlns:p="http://schemas.openxmlformats.org/presentationml/2006/main">
  <p:tag name="AS_UNIQUEID" val="1678"/>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9.xml><?xml version="1.0" encoding="utf-8"?>
<p:tagLst xmlns:p="http://schemas.openxmlformats.org/presentationml/2006/main">
  <p:tag name="AS_UNIQUEID" val="1679"/>
</p:tagLst>
</file>

<file path=ppt/tags/tag180.xml><?xml version="1.0" encoding="utf-8"?>
<p:tagLst xmlns:p="http://schemas.openxmlformats.org/presentationml/2006/main">
  <p:tag name="AS_UNIQUEID" val="1680"/>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0"/>
  <p:tag name="KSO_WM_UNIT_INDEX" val="0"/>
  <p:tag name="KSO_WM_UNIT_LAYERLEVEL" val="1"/>
  <p:tag name="KSO_WM_UNIT_SUBTYPE" val="h"/>
  <p:tag name="KSO_WM_UNIT_TYPE" val="i"/>
</p:tagLst>
</file>

<file path=ppt/tags/tag181.xml><?xml version="1.0" encoding="utf-8"?>
<p:tagLst xmlns:p="http://schemas.openxmlformats.org/presentationml/2006/main">
  <p:tag name="AS_UNIQUEID" val="1681"/>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2.xml><?xml version="1.0" encoding="utf-8"?>
<p:tagLst xmlns:p="http://schemas.openxmlformats.org/presentationml/2006/main">
  <p:tag name="AS_UNIQUEID" val="1682"/>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3.xml><?xml version="1.0" encoding="utf-8"?>
<p:tagLst xmlns:p="http://schemas.openxmlformats.org/presentationml/2006/main">
  <p:tag name="AS_UNIQUEID" val="1683"/>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4.xml><?xml version="1.0" encoding="utf-8"?>
<p:tagLst xmlns:p="http://schemas.openxmlformats.org/presentationml/2006/main">
  <p:tag name="AS_UNIQUEID" val="1684"/>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5.xml><?xml version="1.0" encoding="utf-8"?>
<p:tagLst xmlns:p="http://schemas.openxmlformats.org/presentationml/2006/main">
  <p:tag name="AS_UNIQUEID" val="1685"/>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6.xml><?xml version="1.0" encoding="utf-8"?>
<p:tagLst xmlns:p="http://schemas.openxmlformats.org/presentationml/2006/main">
  <p:tag name="AS_UNIQUEID" val="1686"/>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7.xml><?xml version="1.0" encoding="utf-8"?>
<p:tagLst xmlns:p="http://schemas.openxmlformats.org/presentationml/2006/main">
  <p:tag name="AS_UNIQUEID" val="1687"/>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8.xml><?xml version="1.0" encoding="utf-8"?>
<p:tagLst xmlns:p="http://schemas.openxmlformats.org/presentationml/2006/main">
  <p:tag name="AS_UNIQUEID" val="1688"/>
</p:tagLst>
</file>

<file path=ppt/tags/tag189.xml><?xml version="1.0" encoding="utf-8"?>
<p:tagLst xmlns:p="http://schemas.openxmlformats.org/presentationml/2006/main">
  <p:tag name="AS_UNIQUEID" val="1689"/>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0"/>
  <p:tag name="KSO_WM_UNIT_INDEX" val="0"/>
  <p:tag name="KSO_WM_UNIT_LAYERLEVEL" val="1"/>
  <p:tag name="KSO_WM_UNIT_SUBTYPE" val="h"/>
  <p:tag name="KSO_WM_UNIT_TYPE" val="i"/>
</p:tagLst>
</file>

<file path=ppt/tags/tag190.xml><?xml version="1.0" encoding="utf-8"?>
<p:tagLst xmlns:p="http://schemas.openxmlformats.org/presentationml/2006/main">
  <p:tag name="AS_UNIQUEID" val="1690"/>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1.xml><?xml version="1.0" encoding="utf-8"?>
<p:tagLst xmlns:p="http://schemas.openxmlformats.org/presentationml/2006/main">
  <p:tag name="AS_UNIQUEID" val="1691"/>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2.xml><?xml version="1.0" encoding="utf-8"?>
<p:tagLst xmlns:p="http://schemas.openxmlformats.org/presentationml/2006/main">
  <p:tag name="AS_UNIQUEID" val="1692"/>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3.xml><?xml version="1.0" encoding="utf-8"?>
<p:tagLst xmlns:p="http://schemas.openxmlformats.org/presentationml/2006/main">
  <p:tag name="AS_UNIQUEID" val="1693"/>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4.xml><?xml version="1.0" encoding="utf-8"?>
<p:tagLst xmlns:p="http://schemas.openxmlformats.org/presentationml/2006/main">
  <p:tag name="AS_UNIQUEID" val="1694"/>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5.xml><?xml version="1.0" encoding="utf-8"?>
<p:tagLst xmlns:p="http://schemas.openxmlformats.org/presentationml/2006/main">
  <p:tag name="AS_UNIQUEID" val="1695"/>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6.xml><?xml version="1.0" encoding="utf-8"?>
<p:tagLst xmlns:p="http://schemas.openxmlformats.org/presentationml/2006/main">
  <p:tag name="AS_UNIQUEID" val="1696"/>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7.xml><?xml version="1.0" encoding="utf-8"?>
<p:tagLst xmlns:p="http://schemas.openxmlformats.org/presentationml/2006/main">
  <p:tag name="AS_UNIQUEID" val="1697"/>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8.xml><?xml version="1.0" encoding="utf-8"?>
<p:tagLst xmlns:p="http://schemas.openxmlformats.org/presentationml/2006/main">
  <p:tag name="AS_UNIQUEID" val="1698"/>
</p:tagLst>
</file>

<file path=ppt/tags/tag199.xml><?xml version="1.0" encoding="utf-8"?>
<p:tagLst xmlns:p="http://schemas.openxmlformats.org/presentationml/2006/main">
  <p:tag name="AS_UNIQUEID" val="1699"/>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0"/>
  <p:tag name="KSO_WM_UNIT_INDEX" val="0"/>
  <p:tag name="KSO_WM_UNIT_LAYERLEVEL" val="1"/>
  <p:tag name="KSO_WM_UNIT_SUBTYPE" val="h"/>
  <p:tag name="KSO_WM_UNIT_TYPE" val="i"/>
</p:tagLst>
</file>

<file path=ppt/tags/tag200.xml><?xml version="1.0" encoding="utf-8"?>
<p:tagLst xmlns:p="http://schemas.openxmlformats.org/presentationml/2006/main">
  <p:tag name="AS_UNIQUEID" val="1700"/>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1.xml><?xml version="1.0" encoding="utf-8"?>
<p:tagLst xmlns:p="http://schemas.openxmlformats.org/presentationml/2006/main">
  <p:tag name="AS_UNIQUEID" val="1701"/>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2.xml><?xml version="1.0" encoding="utf-8"?>
<p:tagLst xmlns:p="http://schemas.openxmlformats.org/presentationml/2006/main">
  <p:tag name="AS_UNIQUEID" val="1702"/>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3.xml><?xml version="1.0" encoding="utf-8"?>
<p:tagLst xmlns:p="http://schemas.openxmlformats.org/presentationml/2006/main">
  <p:tag name="AS_UNIQUEID" val="1703"/>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4.xml><?xml version="1.0" encoding="utf-8"?>
<p:tagLst xmlns:p="http://schemas.openxmlformats.org/presentationml/2006/main">
  <p:tag name="AS_UNIQUEID" val="1704"/>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5.xml><?xml version="1.0" encoding="utf-8"?>
<p:tagLst xmlns:p="http://schemas.openxmlformats.org/presentationml/2006/main">
  <p:tag name="AS_UNIQUEID" val="1705"/>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6.xml><?xml version="1.0" encoding="utf-8"?>
<p:tagLst xmlns:p="http://schemas.openxmlformats.org/presentationml/2006/main">
  <p:tag name="AS_UNIQUEID" val="1706"/>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7.xml><?xml version="1.0" encoding="utf-8"?>
<p:tagLst xmlns:p="http://schemas.openxmlformats.org/presentationml/2006/main">
  <p:tag name="AS_UNIQUEID" val="1707"/>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8.xml><?xml version="1.0" encoding="utf-8"?>
<p:tagLst xmlns:p="http://schemas.openxmlformats.org/presentationml/2006/main">
  <p:tag name="AS_UNIQUEID" val="1708"/>
</p:tagLst>
</file>

<file path=ppt/tags/tag209.xml><?xml version="1.0" encoding="utf-8"?>
<p:tagLst xmlns:p="http://schemas.openxmlformats.org/presentationml/2006/main">
  <p:tag name="AS_UNIQUEID" val="1709"/>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0"/>
  <p:tag name="KSO_WM_UNIT_INDEX" val="0"/>
  <p:tag name="KSO_WM_UNIT_LAYERLEVEL" val="1"/>
  <p:tag name="KSO_WM_UNIT_SUBTYPE" val="h"/>
  <p:tag name="KSO_WM_UNIT_TYPE" val="i"/>
</p:tagLst>
</file>

<file path=ppt/tags/tag210.xml><?xml version="1.0" encoding="utf-8"?>
<p:tagLst xmlns:p="http://schemas.openxmlformats.org/presentationml/2006/main">
  <p:tag name="AS_UNIQUEID" val="1710"/>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1.xml><?xml version="1.0" encoding="utf-8"?>
<p:tagLst xmlns:p="http://schemas.openxmlformats.org/presentationml/2006/main">
  <p:tag name="AS_UNIQUEID" val="1711"/>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2.xml><?xml version="1.0" encoding="utf-8"?>
<p:tagLst xmlns:p="http://schemas.openxmlformats.org/presentationml/2006/main">
  <p:tag name="AS_UNIQUEID" val="1712"/>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3.xml><?xml version="1.0" encoding="utf-8"?>
<p:tagLst xmlns:p="http://schemas.openxmlformats.org/presentationml/2006/main">
  <p:tag name="AS_UNIQUEID" val="1713"/>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4.xml><?xml version="1.0" encoding="utf-8"?>
<p:tagLst xmlns:p="http://schemas.openxmlformats.org/presentationml/2006/main">
  <p:tag name="AS_UNIQUEID" val="1714"/>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5.xml><?xml version="1.0" encoding="utf-8"?>
<p:tagLst xmlns:p="http://schemas.openxmlformats.org/presentationml/2006/main">
  <p:tag name="AS_UNIQUEID" val="1715"/>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6.xml><?xml version="1.0" encoding="utf-8"?>
<p:tagLst xmlns:p="http://schemas.openxmlformats.org/presentationml/2006/main">
  <p:tag name="AS_UNIQUEID" val="1716"/>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7.xml><?xml version="1.0" encoding="utf-8"?>
<p:tagLst xmlns:p="http://schemas.openxmlformats.org/presentationml/2006/main">
  <p:tag name="AS_UNIQUEID" val="1717"/>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8.xml><?xml version="1.0" encoding="utf-8"?>
<p:tagLst xmlns:p="http://schemas.openxmlformats.org/presentationml/2006/main">
  <p:tag name="AS_UNIQUEID" val="1718"/>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9.xml><?xml version="1.0" encoding="utf-8"?>
<p:tagLst xmlns:p="http://schemas.openxmlformats.org/presentationml/2006/main">
  <p:tag name="AS_UNIQUEID" val="1719"/>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20.xml><?xml version="1.0" encoding="utf-8"?>
<p:tagLst xmlns:p="http://schemas.openxmlformats.org/presentationml/2006/main">
  <p:tag name="AS_UNIQUEID" val="1720"/>
</p:tagLst>
</file>

<file path=ppt/tags/tag221.xml><?xml version="1.0" encoding="utf-8"?>
<p:tagLst xmlns:p="http://schemas.openxmlformats.org/presentationml/2006/main">
  <p:tag name="AS_UNIQUEID" val="1721"/>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0"/>
  <p:tag name="KSO_WM_UNIT_INDEX" val="0"/>
  <p:tag name="KSO_WM_UNIT_LAYERLEVEL" val="1"/>
  <p:tag name="KSO_WM_UNIT_SUBTYPE" val="h"/>
  <p:tag name="KSO_WM_UNIT_TYPE" val="i"/>
</p:tagLst>
</file>

<file path=ppt/tags/tag222.xml><?xml version="1.0" encoding="utf-8"?>
<p:tagLst xmlns:p="http://schemas.openxmlformats.org/presentationml/2006/main">
  <p:tag name="AS_UNIQUEID" val="1722"/>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3.xml><?xml version="1.0" encoding="utf-8"?>
<p:tagLst xmlns:p="http://schemas.openxmlformats.org/presentationml/2006/main">
  <p:tag name="AS_UNIQUEID" val="1723"/>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4.xml><?xml version="1.0" encoding="utf-8"?>
<p:tagLst xmlns:p="http://schemas.openxmlformats.org/presentationml/2006/main">
  <p:tag name="AS_UNIQUEID" val="1724"/>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5.xml><?xml version="1.0" encoding="utf-8"?>
<p:tagLst xmlns:p="http://schemas.openxmlformats.org/presentationml/2006/main">
  <p:tag name="AS_UNIQUEID" val="1725"/>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6.xml><?xml version="1.0" encoding="utf-8"?>
<p:tagLst xmlns:p="http://schemas.openxmlformats.org/presentationml/2006/main">
  <p:tag name="AS_UNIQUEID" val="1726"/>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7.xml><?xml version="1.0" encoding="utf-8"?>
<p:tagLst xmlns:p="http://schemas.openxmlformats.org/presentationml/2006/main">
  <p:tag name="AS_UNIQUEID" val="1727"/>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8.xml><?xml version="1.0" encoding="utf-8"?>
<p:tagLst xmlns:p="http://schemas.openxmlformats.org/presentationml/2006/main">
  <p:tag name="AS_UNIQUEID" val="1728"/>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9.xml><?xml version="1.0" encoding="utf-8"?>
<p:tagLst xmlns:p="http://schemas.openxmlformats.org/presentationml/2006/main">
  <p:tag name="AS_UNIQUEID" val="1729"/>
</p:tagLst>
</file>

<file path=ppt/tags/tag230.xml><?xml version="1.0" encoding="utf-8"?>
<p:tagLst xmlns:p="http://schemas.openxmlformats.org/presentationml/2006/main">
  <p:tag name="AS_UNIQUEID" val="1730"/>
  <p:tag name="KSO_WM_BEAUTIFY_FLAG" val="#wm#"/>
  <p:tag name="KSO_WM_TAG_VERSION" val="1.0"/>
  <p:tag name="KSO_WM_TEMPLATE_CATEGORY" val="custom"/>
  <p:tag name="KSO_WM_TEMPLATE_INDEX" val="20204605"/>
  <p:tag name="KSO_WM_UNIT_COMPATIBLE" val="0"/>
  <p:tag name="KSO_WM_UNIT_DIAGRAM_ISNUMVISUAL" val="0"/>
  <p:tag name="KSO_WM_UNIT_DIAGRAM_ISREFERUNIT" val="0"/>
  <p:tag name="KSO_WM_UNIT_HIGHLIGHT" val="0"/>
  <p:tag name="KSO_WM_UNIT_ID" val="_0**"/>
  <p:tag name="KSO_WM_UNIT_LAYERLEVEL" val="1"/>
</p:tagLst>
</file>

<file path=ppt/tags/tag231.xml><?xml version="1.0" encoding="utf-8"?>
<p:tagLst xmlns:p="http://schemas.openxmlformats.org/presentationml/2006/main">
  <p:tag name="AS_UNIQUEID" val="1731"/>
  <p:tag name="KSO_WM_BEAUTIFY_FLAG" val="#wm#"/>
  <p:tag name="KSO_WM_TAG_VERSION" val="1.0"/>
  <p:tag name="KSO_WM_TEMPLATE_CATEGORY" val="custom"/>
  <p:tag name="KSO_WM_TEMPLATE_INDEX" val="20204605"/>
  <p:tag name="KSO_WM_UNIT_COMPATIBLE" val="0"/>
  <p:tag name="KSO_WM_UNIT_DIAGRAM_ISNUMVISUAL" val="0"/>
  <p:tag name="KSO_WM_UNIT_DIAGRAM_ISREFERUNIT" val="0"/>
  <p:tag name="KSO_WM_UNIT_HIGHLIGHT" val="0"/>
  <p:tag name="KSO_WM_UNIT_ID" val="_0**"/>
  <p:tag name="KSO_WM_UNIT_LAYERLEVEL" val="1"/>
</p:tagLst>
</file>

<file path=ppt/tags/tag232.xml><?xml version="1.0" encoding="utf-8"?>
<p:tagLst xmlns:p="http://schemas.openxmlformats.org/presentationml/2006/main">
  <p:tag name="AS_UNIQUEID" val="1732"/>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3.xml><?xml version="1.0" encoding="utf-8"?>
<p:tagLst xmlns:p="http://schemas.openxmlformats.org/presentationml/2006/main">
  <p:tag name="AS_UNIQUEID" val="1733"/>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4.xml><?xml version="1.0" encoding="utf-8"?>
<p:tagLst xmlns:p="http://schemas.openxmlformats.org/presentationml/2006/main">
  <p:tag name="AS_UNIQUEID" val="1734"/>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5.xml><?xml version="1.0" encoding="utf-8"?>
<p:tagLst xmlns:p="http://schemas.openxmlformats.org/presentationml/2006/main">
  <p:tag name="AS_UNIQUEID" val="1735"/>
  <p:tag name="KSO_WM_BEAUTIFY_FLAG" val="#wm#"/>
  <p:tag name="KSO_WM_TAG_VERSION" val="1.0"/>
  <p:tag name="KSO_WM_TEMPLATE_CATEGORY" val="custom"/>
  <p:tag name="KSO_WM_TEMPLATE_COLOR_TYPE" val="1"/>
  <p:tag name="KSO_WM_TEMPLATE_INDEX" val="20204605"/>
  <p:tag name="KSO_WM_TEMPLATE_MASTER_THUMB_INDEX" val="12"/>
  <p:tag name="KSO_WM_TEMPLATE_MASTER_TYPE" val="1"/>
  <p:tag name="KSO_WM_TEMPLATE_SUBCATEGORY" val="0"/>
  <p:tag name="KSO_WM_TEMPLATE_THUMBS_INDEX" val="1、4、7、9、11、12、13、14、15、16、19、22、26、30、31"/>
</p:tagLst>
</file>

<file path=ppt/tags/tag236.xml><?xml version="1.0" encoding="utf-8"?>
<p:tagLst xmlns:p="http://schemas.openxmlformats.org/presentationml/2006/main">
  <p:tag name="AS_UNIQUEID" val="1736"/>
</p:tagLst>
</file>

<file path=ppt/tags/tag237.xml><?xml version="1.0" encoding="utf-8"?>
<p:tagLst xmlns:p="http://schemas.openxmlformats.org/presentationml/2006/main">
  <p:tag name="AS_UNIQUEID" val="1744"/>
</p:tagLst>
</file>

<file path=ppt/tags/tag238.xml><?xml version="1.0" encoding="utf-8"?>
<p:tagLst xmlns:p="http://schemas.openxmlformats.org/presentationml/2006/main">
  <p:tag name="AS_UNIQUEID" val="1745"/>
  <p:tag name="KSO_WM_BEAUTIFY_FLAG" val="#wm#"/>
  <p:tag name="KSO_WM_TAG_VERSION" val="1.0"/>
  <p:tag name="KSO_WM_TEMPLATE_CATEGORY" val="custom"/>
  <p:tag name="KSO_WM_TEMPLATE_INDEX" val="20204605"/>
  <p:tag name="KSO_WM_UNIT_COMPATIBLE" val="0"/>
  <p:tag name="KSO_WM_UNIT_DIAGRAM_ISNUMVISUAL" val="0"/>
  <p:tag name="KSO_WM_UNIT_DIAGRAM_ISREFERUNIT" val="0"/>
  <p:tag name="KSO_WM_UNIT_HIGHLIGHT" val="0"/>
  <p:tag name="KSO_WM_UNIT_ID" val="custom20204605_1*i*2"/>
  <p:tag name="KSO_WM_UNIT_INDEX" val="2"/>
  <p:tag name="KSO_WM_UNIT_LAYERLEVEL" val="1"/>
  <p:tag name="KSO_WM_UNIT_TEXT_FILL_FORE_SCHEMECOLOR_INDEX" val="14"/>
  <p:tag name="KSO_WM_UNIT_TEXT_FILL_FORE_SCHEMECOLOR_INDEX_BRIGHTNESS" val="0"/>
  <p:tag name="KSO_WM_UNIT_TEXT_FILL_TYPE" val="1"/>
  <p:tag name="KSO_WM_UNIT_TYPE" val="i"/>
</p:tagLst>
</file>

<file path=ppt/tags/tag239.xml><?xml version="1.0" encoding="utf-8"?>
<p:tagLst xmlns:p="http://schemas.openxmlformats.org/presentationml/2006/main">
  <p:tag name="AS_UNIQUEID" val="1746"/>
  <p:tag name="KSO_WM_BEAUTIFY_FLAG" val="#wm#"/>
  <p:tag name="KSO_WM_TAG_VERSION" val="1.0"/>
  <p:tag name="KSO_WM_TEMPLATE_CATEGORY" val="custom"/>
  <p:tag name="KSO_WM_TEMPLATE_INDEX" val="20204605"/>
  <p:tag name="KSO_WM_UNIT_COMPATIBLE" val="0"/>
  <p:tag name="KSO_WM_UNIT_DIAGRAM_ISNUMVISUAL" val="0"/>
  <p:tag name="KSO_WM_UNIT_DIAGRAM_ISREFERUNIT" val="0"/>
  <p:tag name="KSO_WM_UNIT_HIGHLIGHT" val="0"/>
  <p:tag name="KSO_WM_UNIT_ID" val="custom20204605_1*a*1"/>
  <p:tag name="KSO_WM_UNIT_INDEX" val="1"/>
  <p:tag name="KSO_WM_UNIT_ISCONTENTSTITLE" val="0"/>
  <p:tag name="KSO_WM_UNIT_ISNUMDGMTITLE" val="0"/>
  <p:tag name="KSO_WM_UNIT_LAYERLEVEL" val="1"/>
  <p:tag name="KSO_WM_UNIT_NOCLEAR" val="0"/>
  <p:tag name="KSO_WM_UNIT_PRESET_TEXT" val="团队业绩报告"/>
  <p:tag name="KSO_WM_UNIT_TYPE" val="a"/>
  <p:tag name="KSO_WM_UNIT_VALUE" val="7"/>
</p:tagLst>
</file>

<file path=ppt/tags/tag240.xml><?xml version="1.0" encoding="utf-8"?>
<p:tagLst xmlns:p="http://schemas.openxmlformats.org/presentationml/2006/main">
  <p:tag name="AS_UNIQUEID" val="1747"/>
</p:tagLst>
</file>

<file path=ppt/tags/tag241.xml><?xml version="1.0" encoding="utf-8"?>
<p:tagLst xmlns:p="http://schemas.openxmlformats.org/presentationml/2006/main">
  <p:tag name="KSO_WM_BEAUTIFY_FLAG" val="#wm#"/>
  <p:tag name="KSO_WM_SLIDE_ID" val="custom20204605_1"/>
  <p:tag name="KSO_WM_SLIDE_INDEX" val="1"/>
  <p:tag name="KSO_WM_SLIDE_ITEM_CNT" val="0"/>
  <p:tag name="KSO_WM_SLIDE_LAYOUT" val="a_b"/>
  <p:tag name="KSO_WM_SLIDE_LAYOUT_CNT" val="1_1"/>
  <p:tag name="KSO_WM_SLIDE_SUBTYPE" val="pureTxt"/>
  <p:tag name="KSO_WM_SLIDE_TYPE" val="title"/>
  <p:tag name="KSO_WM_TAG_VERSION" val="1.0"/>
  <p:tag name="KSO_WM_TEMPLATE_CATEGORY" val="custom"/>
  <p:tag name="KSO_WM_TEMPLATE_COLOR_TYPE" val="1"/>
  <p:tag name="KSO_WM_TEMPLATE_INDEX" val="20204605"/>
  <p:tag name="KSO_WM_TEMPLATE_MASTER_THUMB_INDEX" val="12"/>
  <p:tag name="KSO_WM_TEMPLATE_MASTER_TYPE" val="1"/>
  <p:tag name="KSO_WM_TEMPLATE_SUBCATEGORY" val="0"/>
  <p:tag name="KSO_WM_TEMPLATE_THUMBS_INDEX" val="1、4、7、9、11、12、13、14、15、16、19、22、26、30、31"/>
</p:tagLst>
</file>

<file path=ppt/tags/tag242.xml><?xml version="1.0" encoding="utf-8"?>
<p:tagLst xmlns:p="http://schemas.openxmlformats.org/presentationml/2006/main">
  <p:tag name="AS_UNIQUEID" val="1748"/>
</p:tagLst>
</file>

<file path=ppt/tags/tag243.xml><?xml version="1.0" encoding="utf-8"?>
<p:tagLst xmlns:p="http://schemas.openxmlformats.org/presentationml/2006/main">
  <p:tag name="AS_UNIQUEID" val="1749"/>
  <p:tag name="KSO_WM_BEAUTIFY_FLAG" val=""/>
</p:tagLst>
</file>

<file path=ppt/tags/tag244.xml><?xml version="1.0" encoding="utf-8"?>
<p:tagLst xmlns:p="http://schemas.openxmlformats.org/presentationml/2006/main">
  <p:tag name="AS_UNIQUEID" val="1750"/>
</p:tagLst>
</file>

<file path=ppt/tags/tag245.xml><?xml version="1.0" encoding="utf-8"?>
<p:tagLst xmlns:p="http://schemas.openxmlformats.org/presentationml/2006/main">
  <p:tag name="AS_UNIQUEID" val="1751"/>
</p:tagLst>
</file>

<file path=ppt/tags/tag246.xml><?xml version="1.0" encoding="utf-8"?>
<p:tagLst xmlns:p="http://schemas.openxmlformats.org/presentationml/2006/main">
  <p:tag name="AS_UNIQUEID" val="1752"/>
</p:tagLst>
</file>

<file path=ppt/tags/tag247.xml><?xml version="1.0" encoding="utf-8"?>
<p:tagLst xmlns:p="http://schemas.openxmlformats.org/presentationml/2006/main">
  <p:tag name="AS_UNIQUEID" val="1753"/>
</p:tagLst>
</file>

<file path=ppt/tags/tag248.xml><?xml version="1.0" encoding="utf-8"?>
<p:tagLst xmlns:p="http://schemas.openxmlformats.org/presentationml/2006/main">
  <p:tag name="KSO_WM_BEAUTIFY_FLAG" val="#wm#"/>
  <p:tag name="KSO_WM_TEMPLATE_CATEGORY" val="custom"/>
  <p:tag name="KSO_WM_TEMPLATE_INDEX" val="20204605"/>
</p:tagLst>
</file>

<file path=ppt/tags/tag249.xml><?xml version="1.0" encoding="utf-8"?>
<p:tagLst xmlns:p="http://schemas.openxmlformats.org/presentationml/2006/main">
  <p:tag name="AS_UNIQUEID" val="1754"/>
</p:tagLst>
</file>

<file path=ppt/tags/tag250.xml><?xml version="1.0" encoding="utf-8"?>
<p:tagLst xmlns:p="http://schemas.openxmlformats.org/presentationml/2006/main">
  <p:tag name="AS_UNIQUEID" val="1755"/>
  <p:tag name="KSO_WM_BEAUTIFY_FLAG" val=""/>
</p:tagLst>
</file>

<file path=ppt/tags/tag251.xml><?xml version="1.0" encoding="utf-8"?>
<p:tagLst xmlns:p="http://schemas.openxmlformats.org/presentationml/2006/main">
  <p:tag name="AS_UNIQUEID" val="1756"/>
</p:tagLst>
</file>

<file path=ppt/tags/tag252.xml><?xml version="1.0" encoding="utf-8"?>
<p:tagLst xmlns:p="http://schemas.openxmlformats.org/presentationml/2006/main">
  <p:tag name="AS_UNIQUEID" val="1757"/>
  <p:tag name="KSO_WM_BEAUTIFY_FLAG" val=""/>
</p:tagLst>
</file>

<file path=ppt/tags/tag253.xml><?xml version="1.0" encoding="utf-8"?>
<p:tagLst xmlns:p="http://schemas.openxmlformats.org/presentationml/2006/main">
  <p:tag name="AS_UNIQUEID" val="1758"/>
  <p:tag name="KSO_WM_BEAUTIFY_FLAG" val=""/>
</p:tagLst>
</file>

<file path=ppt/tags/tag254.xml><?xml version="1.0" encoding="utf-8"?>
<p:tagLst xmlns:p="http://schemas.openxmlformats.org/presentationml/2006/main">
  <p:tag name="KSO_WM_BEAUTIFY_FLAG" val="#wm#"/>
  <p:tag name="KSO_WM_TEMPLATE_CATEGORY" val="custom"/>
  <p:tag name="KSO_WM_TEMPLATE_INDEX" val="20204605"/>
</p:tagLst>
</file>

<file path=ppt/tags/tag255.xml><?xml version="1.0" encoding="utf-8"?>
<p:tagLst xmlns:p="http://schemas.openxmlformats.org/presentationml/2006/main">
  <p:tag name="AS_UNIQUEID" val="1759"/>
</p:tagLst>
</file>

<file path=ppt/tags/tag256.xml><?xml version="1.0" encoding="utf-8"?>
<p:tagLst xmlns:p="http://schemas.openxmlformats.org/presentationml/2006/main">
  <p:tag name="AS_UNIQUEID" val="1760"/>
  <p:tag name="KSO_WM_BEAUTIFY_FLAG" val=""/>
</p:tagLst>
</file>

<file path=ppt/tags/tag257.xml><?xml version="1.0" encoding="utf-8"?>
<p:tagLst xmlns:p="http://schemas.openxmlformats.org/presentationml/2006/main">
  <p:tag name="AS_UNIQUEID" val="1761"/>
</p:tagLst>
</file>

<file path=ppt/tags/tag258.xml><?xml version="1.0" encoding="utf-8"?>
<p:tagLst xmlns:p="http://schemas.openxmlformats.org/presentationml/2006/main">
  <p:tag name="AS_UNIQUEID" val="1762"/>
  <p:tag name="KSO_WM_UNIT_TABLE_BEAUTIFY" val="smartTable{140c62bf-a84e-4d5e-99a3-0cb35b610d7f}"/>
  <p:tag name="TABLE_ENDDRAG_ORIGIN_RECT" val="837*246"/>
  <p:tag name="TABLE_ENDDRAG_RECT" val="65*149*837*246"/>
</p:tagLst>
</file>

<file path=ppt/tags/tag259.xml><?xml version="1.0" encoding="utf-8"?>
<p:tagLst xmlns:p="http://schemas.openxmlformats.org/presentationml/2006/main">
  <p:tag name="KSO_WM_BEAUTIFY_FLAG" val="#wm#"/>
  <p:tag name="KSO_WM_TEMPLATE_CATEGORY" val="custom"/>
  <p:tag name="KSO_WM_TEMPLATE_INDEX" val="20204605"/>
</p:tagLst>
</file>

<file path=ppt/tags/tag260.xml><?xml version="1.0" encoding="utf-8"?>
<p:tagLst xmlns:p="http://schemas.openxmlformats.org/presentationml/2006/main">
  <p:tag name="AS_UNIQUEID" val="1763"/>
</p:tagLst>
</file>

<file path=ppt/tags/tag261.xml><?xml version="1.0" encoding="utf-8"?>
<p:tagLst xmlns:p="http://schemas.openxmlformats.org/presentationml/2006/main">
  <p:tag name="AS_UNIQUEID" val="1764"/>
  <p:tag name="KSO_WM_BEAUTIFY_FLAG" val=""/>
</p:tagLst>
</file>

<file path=ppt/tags/tag262.xml><?xml version="1.0" encoding="utf-8"?>
<p:tagLst xmlns:p="http://schemas.openxmlformats.org/presentationml/2006/main">
  <p:tag name="AS_UNIQUEID" val="1765"/>
</p:tagLst>
</file>

<file path=ppt/tags/tag263.xml><?xml version="1.0" encoding="utf-8"?>
<p:tagLst xmlns:p="http://schemas.openxmlformats.org/presentationml/2006/main">
  <p:tag name="AS_UNIQUEID" val="1766"/>
</p:tagLst>
</file>

<file path=ppt/tags/tag264.xml><?xml version="1.0" encoding="utf-8"?>
<p:tagLst xmlns:p="http://schemas.openxmlformats.org/presentationml/2006/main">
  <p:tag name="KSO_WM_BEAUTIFY_FLAG" val="#wm#"/>
  <p:tag name="KSO_WM_TEMPLATE_CATEGORY" val="custom"/>
  <p:tag name="KSO_WM_TEMPLATE_INDEX" val="20204605"/>
</p:tagLst>
</file>

<file path=ppt/tags/tag265.xml><?xml version="1.0" encoding="utf-8"?>
<p:tagLst xmlns:p="http://schemas.openxmlformats.org/presentationml/2006/main">
  <p:tag name="AS_UNIQUEID" val="1767"/>
</p:tagLst>
</file>

<file path=ppt/tags/tag266.xml><?xml version="1.0" encoding="utf-8"?>
<p:tagLst xmlns:p="http://schemas.openxmlformats.org/presentationml/2006/main">
  <p:tag name="AS_UNIQUEID" val="1768"/>
  <p:tag name="KSO_WM_BEAUTIFY_FLAG" val=""/>
</p:tagLst>
</file>

<file path=ppt/tags/tag267.xml><?xml version="1.0" encoding="utf-8"?>
<p:tagLst xmlns:p="http://schemas.openxmlformats.org/presentationml/2006/main">
  <p:tag name="AS_UNIQUEID" val="1769"/>
</p:tagLst>
</file>

<file path=ppt/tags/tag268.xml><?xml version="1.0" encoding="utf-8"?>
<p:tagLst xmlns:p="http://schemas.openxmlformats.org/presentationml/2006/main">
  <p:tag name="KSO_WM_BEAUTIFY_FLAG" val="#wm#"/>
  <p:tag name="KSO_WM_TEMPLATE_CATEGORY" val="custom"/>
  <p:tag name="KSO_WM_TEMPLATE_INDEX" val="20204605"/>
</p:tagLst>
</file>

<file path=ppt/tags/tag269.xml><?xml version="1.0" encoding="utf-8"?>
<p:tagLst xmlns:p="http://schemas.openxmlformats.org/presentationml/2006/main">
  <p:tag name="AS_UNIQUEID" val="1770"/>
</p:tagLst>
</file>

<file path=ppt/tags/tag270.xml><?xml version="1.0" encoding="utf-8"?>
<p:tagLst xmlns:p="http://schemas.openxmlformats.org/presentationml/2006/main">
  <p:tag name="AS_UNIQUEID" val="1771"/>
  <p:tag name="KSO_WM_BEAUTIFY_FLAG" val=""/>
</p:tagLst>
</file>

<file path=ppt/tags/tag271.xml><?xml version="1.0" encoding="utf-8"?>
<p:tagLst xmlns:p="http://schemas.openxmlformats.org/presentationml/2006/main">
  <p:tag name="AS_UNIQUEID" val="1772"/>
</p:tagLst>
</file>

<file path=ppt/tags/tag272.xml><?xml version="1.0" encoding="utf-8"?>
<p:tagLst xmlns:p="http://schemas.openxmlformats.org/presentationml/2006/main">
  <p:tag name="AS_UNIQUEID" val="1773"/>
</p:tagLst>
</file>

<file path=ppt/tags/tag273.xml><?xml version="1.0" encoding="utf-8"?>
<p:tagLst xmlns:p="http://schemas.openxmlformats.org/presentationml/2006/main">
  <p:tag name="KSO_WM_BEAUTIFY_FLAG" val="#wm#"/>
  <p:tag name="KSO_WM_TEMPLATE_CATEGORY" val="custom"/>
  <p:tag name="KSO_WM_TEMPLATE_INDEX" val="20204605"/>
</p:tagLst>
</file>

<file path=ppt/tags/tag274.xml><?xml version="1.0" encoding="utf-8"?>
<p:tagLst xmlns:p="http://schemas.openxmlformats.org/presentationml/2006/main">
  <p:tag name="AS_UNIQUEID" val="1774"/>
</p:tagLst>
</file>

<file path=ppt/tags/tag275.xml><?xml version="1.0" encoding="utf-8"?>
<p:tagLst xmlns:p="http://schemas.openxmlformats.org/presentationml/2006/main">
  <p:tag name="AS_UNIQUEID" val="1775"/>
  <p:tag name="KSO_WM_BEAUTIFY_FLAG" val=""/>
</p:tagLst>
</file>

<file path=ppt/tags/tag276.xml><?xml version="1.0" encoding="utf-8"?>
<p:tagLst xmlns:p="http://schemas.openxmlformats.org/presentationml/2006/main">
  <p:tag name="AS_UNIQUEID" val="1776"/>
</p:tagLst>
</file>

<file path=ppt/tags/tag277.xml><?xml version="1.0" encoding="utf-8"?>
<p:tagLst xmlns:p="http://schemas.openxmlformats.org/presentationml/2006/main">
  <p:tag name="KSO_WM_BEAUTIFY_FLAG" val="#wm#"/>
  <p:tag name="KSO_WM_TEMPLATE_CATEGORY" val="custom"/>
  <p:tag name="KSO_WM_TEMPLATE_INDEX" val="20204605"/>
</p:tagLst>
</file>

<file path=ppt/tags/tag278.xml><?xml version="1.0" encoding="utf-8"?>
<p:tagLst xmlns:p="http://schemas.openxmlformats.org/presentationml/2006/main">
  <p:tag name="AS_UNIQUEID" val="1777"/>
</p:tagLst>
</file>

<file path=ppt/tags/tag279.xml><?xml version="1.0" encoding="utf-8"?>
<p:tagLst xmlns:p="http://schemas.openxmlformats.org/presentationml/2006/main">
  <p:tag name="AS_UNIQUEID" val="1778"/>
  <p:tag name="KSO_WM_BEAUTIFY_FLAG" val=""/>
</p:tagLst>
</file>

<file path=ppt/tags/tag280.xml><?xml version="1.0" encoding="utf-8"?>
<p:tagLst xmlns:p="http://schemas.openxmlformats.org/presentationml/2006/main">
  <p:tag name="AS_UNIQUEID" val="1779"/>
  <p:tag name="KSO_WM_BEAUTIFY_FLAG" val=""/>
</p:tagLst>
</file>

<file path=ppt/tags/tag281.xml><?xml version="1.0" encoding="utf-8"?>
<p:tagLst xmlns:p="http://schemas.openxmlformats.org/presentationml/2006/main">
  <p:tag name="AS_UNIQUEID" val="1780"/>
</p:tagLst>
</file>

<file path=ppt/tags/tag282.xml><?xml version="1.0" encoding="utf-8"?>
<p:tagLst xmlns:p="http://schemas.openxmlformats.org/presentationml/2006/main">
  <p:tag name="AS_UNIQUEID" val="1781"/>
</p:tagLst>
</file>

<file path=ppt/tags/tag283.xml><?xml version="1.0" encoding="utf-8"?>
<p:tagLst xmlns:p="http://schemas.openxmlformats.org/presentationml/2006/main">
  <p:tag name="KSO_WM_BEAUTIFY_FLAG" val="#wm#"/>
  <p:tag name="KSO_WM_TEMPLATE_CATEGORY" val="custom"/>
  <p:tag name="KSO_WM_TEMPLATE_INDEX" val="20204605"/>
</p:tagLst>
</file>

<file path=ppt/tags/tag284.xml><?xml version="1.0" encoding="utf-8"?>
<p:tagLst xmlns:p="http://schemas.openxmlformats.org/presentationml/2006/main">
  <p:tag name="AS_UNIQUEID" val="1782"/>
</p:tagLst>
</file>

<file path=ppt/tags/tag285.xml><?xml version="1.0" encoding="utf-8"?>
<p:tagLst xmlns:p="http://schemas.openxmlformats.org/presentationml/2006/main">
  <p:tag name="AS_UNIQUEID" val="1783"/>
</p:tagLst>
</file>

<file path=ppt/tags/tag286.xml><?xml version="1.0" encoding="utf-8"?>
<p:tagLst xmlns:p="http://schemas.openxmlformats.org/presentationml/2006/main">
  <p:tag name="AS_UNIQUEID" val="1784"/>
  <p:tag name="KSO_WM_UNIT_TABLE_BEAUTIFY" val="smartTable{ecd0bd62-5813-491c-8e74-cfc11e4bca87}"/>
  <p:tag name="TABLE_ENDDRAG_ORIGIN_RECT" val="869*432"/>
  <p:tag name="TABLE_ENDDRAG_RECT" val="21*91*869*432"/>
</p:tagLst>
</file>

<file path=ppt/tags/tag287.xml><?xml version="1.0" encoding="utf-8"?>
<p:tagLst xmlns:p="http://schemas.openxmlformats.org/presentationml/2006/main">
  <p:tag name="AS_UNIQUEID" val="1785"/>
</p:tagLst>
</file>

<file path=ppt/tags/tag288.xml><?xml version="1.0" encoding="utf-8"?>
<p:tagLst xmlns:p="http://schemas.openxmlformats.org/presentationml/2006/main">
  <p:tag name="AS_UNIQUEID" val="1786"/>
</p:tagLst>
</file>

<file path=ppt/tags/tag289.xml><?xml version="1.0" encoding="utf-8"?>
<p:tagLst xmlns:p="http://schemas.openxmlformats.org/presentationml/2006/main">
  <p:tag name="AS_UNIQUEID" val="1787"/>
  <p:tag name="KSO_WM_BEAUTIFY_FLAG" val=""/>
</p:tagLst>
</file>

<file path=ppt/tags/tag290.xml><?xml version="1.0" encoding="utf-8"?>
<p:tagLst xmlns:p="http://schemas.openxmlformats.org/presentationml/2006/main">
  <p:tag name="AS_UNIQUEID" val="1788"/>
  <p:tag name="KSO_WM_BEAUTIFY_FLAG" val=""/>
</p:tagLst>
</file>

<file path=ppt/tags/tag291.xml><?xml version="1.0" encoding="utf-8"?>
<p:tagLst xmlns:p="http://schemas.openxmlformats.org/presentationml/2006/main">
  <p:tag name="AS_UNIQUEID" val="1789"/>
  <p:tag name="KSO_WM_BEAUTIFY_FLAG" val=""/>
</p:tagLst>
</file>

<file path=ppt/tags/tag292.xml><?xml version="1.0" encoding="utf-8"?>
<p:tagLst xmlns:p="http://schemas.openxmlformats.org/presentationml/2006/main">
  <p:tag name="AS_UNIQUEID" val="1790"/>
  <p:tag name="KSO_WM_BEAUTIFY_FLAG" val=""/>
</p:tagLst>
</file>

<file path=ppt/tags/tag293.xml><?xml version="1.0" encoding="utf-8"?>
<p:tagLst xmlns:p="http://schemas.openxmlformats.org/presentationml/2006/main">
  <p:tag name="KSO_WM_BEAUTIFY_FLAG" val="#wm#"/>
  <p:tag name="KSO_WM_TEMPLATE_CATEGORY" val="custom"/>
  <p:tag name="KSO_WM_TEMPLATE_INDEX" val="20204605"/>
</p:tagLst>
</file>

<file path=ppt/tags/tag294.xml><?xml version="1.0" encoding="utf-8"?>
<p:tagLst xmlns:p="http://schemas.openxmlformats.org/presentationml/2006/main">
  <p:tag name="AS_UNIQUEID" val="1866"/>
</p:tagLst>
</file>

<file path=ppt/tags/tag295.xml><?xml version="1.0" encoding="utf-8"?>
<p:tagLst xmlns:p="http://schemas.openxmlformats.org/presentationml/2006/main">
  <p:tag name="AS_UNIQUEID" val="1867"/>
</p:tagLst>
</file>

<file path=ppt/tags/tag29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1414">
      <a:dk1>
        <a:sysClr val="windowText" lastClr="000000"/>
      </a:dk1>
      <a:lt1>
        <a:sysClr val="window" lastClr="FFFFFF"/>
      </a:lt1>
      <a:dk2>
        <a:srgbClr val="E3E5E8"/>
      </a:dk2>
      <a:lt2>
        <a:srgbClr val="FFFFFF"/>
      </a:lt2>
      <a:accent1>
        <a:srgbClr val="406898"/>
      </a:accent1>
      <a:accent2>
        <a:srgbClr val="4A89B6"/>
      </a:accent2>
      <a:accent3>
        <a:srgbClr val="53AAD5"/>
      </a:accent3>
      <a:accent4>
        <a:srgbClr val="4DAFBE"/>
      </a:accent4>
      <a:accent5>
        <a:srgbClr val="389873"/>
      </a:accent5>
      <a:accent6>
        <a:srgbClr val="228227"/>
      </a:accent6>
      <a:hlink>
        <a:srgbClr val="658BD5"/>
      </a:hlink>
      <a:folHlink>
        <a:srgbClr val="A16AA5"/>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60</Paragraphs>
  <Slides>12</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12</vt:i4>
      </vt:variant>
    </vt:vector>
  </HeadingPairs>
  <TitlesOfParts>
    <vt:vector baseType="lpstr" size="24">
      <vt:lpstr>Arial</vt:lpstr>
      <vt:lpstr>Calibri</vt:lpstr>
      <vt:lpstr>微软雅黑</vt:lpstr>
      <vt:lpstr>汉仪旗黑-85S</vt:lpstr>
      <vt:lpstr>华文楷体</vt:lpstr>
      <vt:lpstr>方正粗黑宋简体</vt:lpstr>
      <vt:lpstr>黑体</vt:lpstr>
      <vt:lpstr>宋体</vt:lpstr>
      <vt:lpstr>楷体</vt:lpstr>
      <vt:lpstr>Times New Roman</vt:lpstr>
      <vt:lpstr>Arial Unicode MS</vt:lpstr>
      <vt:lpstr>Office Theme</vt:lpstr>
      <vt:lpstr>第4讲　从三国两晋南北朝到五代十国的政权更迭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2024-09-10T08:42:00.037</cp:lastPrinted>
  <dcterms:created xsi:type="dcterms:W3CDTF">2024-09-10T00:42:00Z</dcterms:created>
  <dcterms:modified xsi:type="dcterms:W3CDTF">2024-09-10T00:42:07Z</dcterms:modified>
</cp:coreProperties>
</file>