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AEED3-4840-4FD5-B8F3-A2D4966F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2654F-029D-478E-B886-A6AF0A3D4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B0F70-0E62-4C4B-A5F2-B798E0378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4C64F-25CD-4546-A7D0-815EBF5F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BB807-A08E-43B6-891B-C0348581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5169EC-22CB-4BC6-9F43-5D41480D5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C477BD-309C-4171-93BE-B12C4F73F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1920D-02A3-46C8-9E12-9004EF18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0DFF7-A8A0-49D4-82A8-CCD1ED95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AC9C4-1489-48A6-93FA-4C1F0B41D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ABB45-F8BB-4DC0-A992-D89DF4380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401150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础研究与临床研究的紧密结合\n## 1.基础研究与临床研究的定义与重要性\n### 1.1基础研究与临床研究的定义及区别\n### 1.2基础研究在医学进步中的作用\n### 1.3临床研究在医学实践中的应用\n## 2.基础研究与临床研究的关联性\n### 2.1基础研究为临床研究提供理论支持\n### 2.2临床研究为基础研究提供实践依据\n### 2.3基础研究与临床研究的相互促进关系\n## 3.基础研究与临床研究的合作模式\n### 3.1跨学科合作促进基础研究与临床研究融合\n### 3.2医疗机构与高校的合作模式\n### 3.3政策支持与资金投入对合作的影响\n## 4.基础研究与临床研究的发展趋势\n### 4.1精准医学时代的挑战与机遇\n### 4.2人工智能在基础研究与临床研究中的应用\n### 4.3全球卫生挑战与基础研究的责任\n## 5.基础研究与临床研究的案例分析\n### 5.1基础研究成功转化为临床应用的案例\n### 5.2临床研究为基础研究提供启示的案例\n### 5.3跨学科合作推动基础研究与临床研究的案例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100"/>
              <a:t>基础研究与临床研究的紧密结合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2" y="6131138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基础研究与临床研究的定义与重要性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基础研究与临床研究的定义及区别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组合 1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探究生命现象、疾病发生和发展规律的科学研究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以实验室研究为主，侧重于理论和机制的研究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为临床研究提供理论支持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组合 1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临床研究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旨在解决临床实际问题，提高医疗水平的科学研究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以患者和人群为研究对象，侧重于应用和实践的研究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为基础研究提供实践依据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6" name="组合 175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揭示生命现象和疾病发生发展的规律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为医学理论的发展提供支持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为疾病的预防和治疗提供依据</a:t>
                </a:r>
                <a:endParaRPr/>
              </a:p>
            </p:txBody>
          </p:sp>
          <p:sp>
            <p:nvSpPr>
              <p:cNvPr id="17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0" name="组合 179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为基础研究和临床应用提供新技术和方法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提高研究效率，降低研究成本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推动医学技术的创新和发展</a:t>
                </a:r>
                <a:endParaRPr/>
              </a:p>
            </p:txBody>
          </p:sp>
          <p:sp>
            <p:nvSpPr>
              <p:cNvPr id="183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4" name="组合 183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5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培养医学人才   -为基础研究和临床应用提供人才支持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提高整个医学领域的研究水平</a:t>
                </a:r>
                <a:endParaRPr/>
              </a:p>
            </p:txBody>
          </p:sp>
          <p:sp>
            <p:nvSpPr>
              <p:cNvPr id="187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基础研究在医学进步中的作用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1" name="组合 19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提供有效的诊断和治疗方法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提高临床医疗水平，降低疾病死亡率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为患者提供更好的医疗服务</a:t>
                </a:r>
                <a:endParaRPr/>
              </a:p>
            </p:txBody>
          </p:sp>
          <p:sp>
            <p:nvSpPr>
              <p:cNvPr id="19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为卫生政策和决策提供依据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促进卫生资源的合理分配和利用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提高公共卫生水平</a:t>
                </a:r>
                <a:endParaRPr/>
              </a:p>
            </p:txBody>
          </p:sp>
          <p:sp>
            <p:nvSpPr>
              <p:cNvPr id="19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促进医学教育和学术交流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为医学教育提供实践案例和教学内容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促进国际医学领域的合作和交流</a:t>
                </a:r>
                <a:endParaRPr/>
              </a:p>
            </p:txBody>
          </p:sp>
          <p:sp>
            <p:nvSpPr>
              <p:cNvPr id="20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临床研究在医学实践中的应用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基础研究与临床研究的关联性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0" name="组合 20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提供疾病发生和发展的理论依据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为临床诊断和治疗提供指导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为疾病预防和康复提供理论支持</a:t>
                </a:r>
                <a:endParaRPr/>
              </a:p>
            </p:txBody>
          </p:sp>
          <p:sp>
            <p:nvSpPr>
              <p:cNvPr id="2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提供药物研发和疾病治疗的新思路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为临床药物试验提供理论支持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为疾病治疗方法的改进提供新思路</a:t>
                </a:r>
                <a:endParaRPr/>
              </a:p>
            </p:txBody>
          </p:sp>
          <p:sp>
            <p:nvSpPr>
              <p:cNvPr id="2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提供医学教育和学术交流的基础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为医学教育提供理论教材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为国际医学领域的学术交流提供平台</a:t>
                </a:r>
                <a:endParaRPr/>
              </a:p>
            </p:txBody>
          </p:sp>
          <p:sp>
            <p:nvSpPr>
              <p:cNvPr id="2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基础研究为临床研究提供理论支持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提供基础研究实践平台和数据支持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为基础研究提供研究对象和实验材料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为基础研究数据的收集和分析提供支持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验证基础研究成果的有效性和安全性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为基础研究成果的应用提供保障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为基础研究的改进和优化提供依据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为基础研究和临床应用的合作提供桥梁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促进基础研究和临床研究的紧密结合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推动医学领域的发展和创新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临床研究为基础研究提供实践依据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组合 24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2" name="组合 24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基础研究为临床研究提供理论支持，临床研究为基础研究提供实践依据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形成良性循环，共同推动医学领域的发展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促进医学技术的创新和应用</a:t>
                </a:r>
                <a:endParaRPr/>
              </a:p>
            </p:txBody>
          </p:sp>
        </p:grpSp>
        <p:grpSp>
          <p:nvGrpSpPr>
            <p:cNvPr id="245" name="组合 24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基础研究和临床研究相互借鉴和促进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丰富研究方法和技术手段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提高研究水平和质量</a:t>
                </a:r>
                <a:endParaRPr/>
              </a:p>
            </p:txBody>
          </p:sp>
        </p:grpSp>
        <p:grpSp>
          <p:nvGrpSpPr>
            <p:cNvPr id="248" name="组合 24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基础研究和临床研究的紧密结合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为解决临床实际问题提供有力支持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为提高医疗服务质量和效率提供保障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基础研究与临床研究的相互促进关系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基础研究与临床研究的合作模式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组合 1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跨学科合作   -为基础研究和临床研究提供资源共享和优势互补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促进医学领域的创新和发展</a:t>
                </a:r>
                <a:endParaRPr/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建立跨学科研究团队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为基础研究和临床研究提供人才支持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提高研究效率和质量</a:t>
                </a:r>
                <a:endParaRPr/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开展跨学科研究项目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为基础研究和临床研究提供实践平台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推动医学领域的发展和创新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跨学科合作促进基础研究与临床研究融合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https://d.book118.com/226240115013010052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基础研究与临床研究的紧密结合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2024-09-18T04:18:55.836</cp:lastPrinted>
  <dcterms:created xsi:type="dcterms:W3CDTF">2024-09-17T20:18:55Z</dcterms:created>
  <dcterms:modified xsi:type="dcterms:W3CDTF">2024-09-17T20:18:57Z</dcterms:modified>
</cp:coreProperties>
</file>