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ED26-0AB0-4983-A5DB-0A935C55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40A59-372C-49E9-8A61-60827CAB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96165-7CF6-42C4-B15F-088FB4F6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EB9BD-58E9-4D72-93FB-4CD8AC11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55355-16AF-44C5-9D72-3448097C4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307A5-5CA2-4966-A4F3-67D7CD12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CB0B2-4657-47E5-BDF0-690CAEB3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F1880-AC87-41F7-AED0-BC42F97D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C6480-0C0D-41C5-A8BC-7CD0D0201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91F44-CA72-483A-8A41-0D554F60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B3E41-785B-4C68-AB09-B29469F3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4014404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初中地理教育调研报告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初中地理教育现状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学生地理学习状况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初中地理教育存在的问题与挑战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初中地理教育改进建议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随着社会对人才地理素养需求的增加，初中地理教育质量备受关注。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目前初中地理教育存在一些问题，如教学内容与实际应用脱节、教学方法单一等，需要进行深入研究和改进。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地理学科在初中教育中的地位逐渐提升，成为中考的重要科目之一。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深入了解初中地理教育的现状和问题，探究其原因，并提出相应的改进措施，以提高初中地理教育质量。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为初中地理教师提供教学参考，促进地理教学的改革与发展；为教育行政部门提供决策依据，推动初中地理教育的完善与提高；培养中学生的地理素养，为其未来的生活和工作奠定基础。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初中地理教育现状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初中地理课程设置较为全面，涵盖了地球科学、人文地理和区域地理等方面，旨在培养学生的地理素养和综合能力。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初中地理教材内容丰富，图文并茂，注重实践性和探究性，有利于激发学生的学习兴趣和探究欲望。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地理课程设置与教材分析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9" b="5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初中地理教学方法多样，包括讲授法、讨论法、案例分析法等，旨在提高学生的参与度和理解能力。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初中地理教学手段现代化，利用多媒体、网络等信息技术手段辅助教学，提高了课堂效率和教学质量。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25" r="289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初中地理教师数量充足，能够满足教学需求。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初中地理教师素质较高，具备扎实的专业基础和教学能力，能够胜任初中地理教学工作。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教师队伍状况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学生地理学习状况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兴趣浓厚，态度积极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大部分学生对地理学科表现出浓厚的兴趣，认为地理知识有趣且有用。他们积极参与课堂活动，乐于探索地理现象和问题。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学生学习兴趣与态度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方法多样，效果良好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学生采用多种学习方法，如阅读教材、参与课堂讨论、完成作业和参与地理实验等。大部分学生能够掌握基础知识和基本技能，取得良好的学习效果。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学习方法与效果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https://d.book118.com/226240144044010103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2024-09-28T11:35:20.574</cp:lastPrinted>
  <dcterms:created xsi:type="dcterms:W3CDTF">2024-09-28T03:35:20Z</dcterms:created>
  <dcterms:modified xsi:type="dcterms:W3CDTF">2024-09-28T03:35:22Z</dcterms:modified>
</cp:coreProperties>
</file>