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C814C-717C-46F3-B44B-C524B0241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7FEAE-1454-41E7-915B-6FCFA7753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C8F1C-02F0-4E8F-889D-9266A8A16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D473B-396D-42BD-87FB-6BF8D6661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39E352-7DB1-452C-9099-EC4A7001B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28FD16-6548-4BB3-BCFF-2EA3E450B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F43B71-6D8A-462C-BF00-4FF23FD0B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94E40-600A-412A-937C-201B68D76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91B12-2F44-4B22-8F3F-6E2494AF2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D4AC6-DA37-4847-8A4C-1219FB1BE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AD002-8238-4962-A530-049FAEA93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410140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晨间护理用物84消毒配比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晨间护理用物消毒的重要性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84消毒液的特性与用途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晨间护理用物的消毒配比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消毒流程与注意事项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消毒效果的检测与评估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晨间护理用物消毒的重要性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92" r="306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预防交叉感染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消毒后的护理用物更加清洁卫生，能够保障患者的安全和健康，提高患者的满意度。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晨间护理用物消毒是预防交叉感染的重要措施之一，通过消毒可以杀灭病菌和病毒，降低患者之间的交叉感染风险。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晨间护理用物消毒能够有效地减少患者感染的风险，为患者的安全提供保障。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消毒后的护理用物更加卫生，能够减少患者在使用过程中发生皮肤过敏、呼吸道不适等不良反应的风险。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晨间护理用物消毒能够提高护理质量，为患者提供更加专业、贴心的护理服务。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消毒后的护理用物更加清洁卫生，能够提高护士的工作效率，减少护士的工作负担，让护士有更多的时间和精力关注患者的病情和需求。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84消毒液的特性与用途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84消毒液含有高浓度的次氯酸钠，具有强氧化性，能够有效杀灭细菌和病毒。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有效氯含量高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气味刺激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" r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84消毒液在常温下稳定性较好，不易分解，能够长时间保持有效消毒成分。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84消毒液具有强烈的刺激性气味，使用时需注意通风，避免对呼吸道产生刺激。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84消毒液的成分与特点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用于家居环境的消毒，如地面、桌面、卫生间等。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用于医疗器械的消毒，如手术器械、注射器等。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用于公共场所的消毒，如学校、医院、公共交通工具等。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84消毒液的适用范围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使用84消毒液时需要稀释，按照说明书上的比例将消毒液与水混合，避免浓度过高或过低。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稀释使用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佩戴防护用品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注意通风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避免与其他清洁剂混合使用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使用84消毒液时需佩戴手套、口罩等防护用品，避免直接接触皮肤和吸入气体。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在使用84消毒液时需注意通风，避免室内空气污染。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84消毒液不能与其他清洁剂、漂白剂等混合使用，以免产生有毒气体。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84消毒液的使用注意事项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晨间护理用物的消毒配比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https://d.book118.com/226241014002010044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2024-09-12T04:13:16.966</cp:lastPrinted>
  <dcterms:created xsi:type="dcterms:W3CDTF">2024-09-11T20:13:16Z</dcterms:created>
  <dcterms:modified xsi:type="dcterms:W3CDTF">2024-09-11T20:13:18Z</dcterms:modified>
</cp:coreProperties>
</file>