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853C9-100F-4FBB-B604-53A0766BD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015871-7FC6-4FB4-BFB2-7F522ECC9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5F5E0-F52A-40BD-B6D2-2FD65B4D7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1626D9-0652-4C33-9087-65675652C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F2CBB6-DE63-4DB8-ABFF-CDC3124FB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BD9C70-8568-4570-995A-0EB0EC735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ECBE14-D832-46B9-9C14-14730F7FE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938438-BF30-4E67-B0A5-F4803D77F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08E0EA-1956-47B5-B9BF-DDE130F00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9E8BD-0AA9-4BC9-A44D-04AFDFC4A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B912B2-BB43-40F2-B354-32AA6B834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24203113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会展经济与管理的社交媒体营销与推广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会展经济与管理的社交媒体营销策略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会展经济与管理的社交媒体推广实践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会展经济与管理的社交媒体营销挑战与对策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随着互联网的普及和社交媒体的兴起，越来越多的企业开始利用社交媒体平台进行品牌推广和营销活动。会展经济与管理领域也不例外，社交媒体营销与推广已经成为会展经济与管理中不可或缺的一部分。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在会展经济与管理中的作用：社交媒体平台如微信、微博、抖音等拥有庞大的用户群体和强大的传播能力，可以为会展经济与管理提供更广阔的市场和更多的商机。同时，社交媒体平台还可以为会展活动提供更高效、更便捷的宣传和推广手段，提高会展活动的知名度和影响力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降低营销成本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社交媒体平台具有低成本、高效率的特点，通过社交媒体营销与推广，可以降低会展活动的营销成本，提高营销效果。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扩大市场覆盖面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社交媒体平台拥有庞大的用户群体，通过社交媒体营销与推广，可以迅速扩大会展活动的市场覆盖面，吸引更多的潜在客户和参展商。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提高品牌知名度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通过社交媒体平台，可以发布会展活动的相关信息、宣传参展商和展品，提高会展活动的知名度和品牌影响力。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促进互动交流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社交媒体平台具有互动性强的特点，参展商和观众可以通过社交媒体平台进行在线交流、互动，提高会展活动的参与度和互动性。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社交媒体在会展经济与管理中的作用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社交媒体营销是指利用社交媒体平台进行的市场营销活动，通过与目标受众的互动和交流，实现品牌推广、产品宣传和销售增长等目的。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社交媒体营销具有互动性、实时性、低成本、高传播速度等特点，能够快速地与消费者建立联系，提高品牌知名度和用户忠诚度。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扩大品牌影响力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提高销售业绩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降低营销成本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294" r="1329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通过社交媒体营销，企业可以扩大品牌知名度和影响力，吸引更多潜在客户和目标受众。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社交媒体营销能够直接推动产品销售，提高企业的销售额和市场份额。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社交媒体营销能够及时了解客户需求和反馈，提高客户满意度和忠诚度。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社交媒体营销的成本相对较低，企业可以通过精准定位和个性化推广来降低营销成本。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社交媒体营销的发展趋势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个性化推广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随着消费者需求的多样化，企业需要针对不同受众制定个性化的推广策略，以满足消费者的个性化需求。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数据驱动营销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数据在社交媒体营销中扮演着越来越重要的角色，企业需要利用数据来分析消费者行为和喜好，制定更加精准的营销策略。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短视频和直播营销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短视频和直播成为社交媒体营销的新趋势，企业可以通过短视频和直播的形式与消费者进行互动和交流，提高品牌知名度和用户忠诚度。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会展经济与管理的社交媒体营销策略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明确会展活动的目标受众群体，如行业领域、地域分布、年龄层次等，以便制定更具针对性的营销策略。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受众需求分析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深入了解目标受众的需求和兴趣，包括关注点、消费习惯、信息获取渠道等，以提供更有价值的内容和服务。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内容类型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根据目标受众的特点，选择适合的内容类型，如文字、图片、视频、直播等，以多样化的形式吸引受众关注。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注重内容的质量和价值，提供有深度、有观点、有趣味的内容，以吸引受众的长期关注和信任。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458" r="24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了解不同社交媒体平台的特点和优势，如微信、微博、抖音等，根据会展活动的特点和目标受众选择合适的平台。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制定有效的平台运营策略，包括定期发布优质内容、互动交流、活动推广等，以提高用户粘性和参与度。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平台运营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社交媒体平台选择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https://d.book118.com/226242031134010041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2024-09-08T12:46:16.439</cp:lastPrinted>
  <dcterms:created xsi:type="dcterms:W3CDTF">2024-09-08T04:46:16Z</dcterms:created>
  <dcterms:modified xsi:type="dcterms:W3CDTF">2024-09-08T04:46:18Z</dcterms:modified>
</cp:coreProperties>
</file>