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DE174-E69D-4B4D-8D94-EF132AB15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14C2C-CDA4-4B9F-B94A-D6EEF3E4F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7A323-C142-46C8-B53B-F834FF512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759AC-1A16-4559-BADD-6CF8331A3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CE2F5-E762-452C-8979-4E0C11192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7B0DA1-5AEB-4BD5-B835-BA2F3F6E3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9433DD-A13B-4D8C-AB02-6C332C73C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FF896-41D2-46CE-B36C-4915DD35A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B899B-6A65-4979-A2BD-CF67438B1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F12BE-90A5-4553-B58A-FA95DC5C7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12387-5C60-4D60-A640-EAFF8D15E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0202204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术后疼痛护理查房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术后疼痛护理的最新进展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术后疼痛护理的伦理与法律问题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术后疼痛的定义与分类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术后疼痛是指手术后出现的疼痛，根据疼痛的性质和持续时间可分为急性疼痛和慢性疼痛。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是手术后最常见的并发症之一，通常在手术后1个月内出现，表现为伤口周围的疼痛、不适和敏感。根据疼痛的性质和持续时间，可以分为急性疼痛和慢性疼痛。急性疼痛通常在手术后1个月内消失，而慢性疼痛则可能持续数月甚至数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术后疼痛的评估和诊断是术后疼痛护理的重要环节，包括疼痛强度评估、疼痛性质评估和疼痛对生活质量的影响评估。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术后疼痛的评估和诊断是术后疼痛护理的重要环节，通过评估可以了解患者的疼痛程度、性质和对生活质量的影响，从而制定相应的护理计划。常用的评估方法包括数字评分法、视觉模拟评分法、口述评分法等。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术后疼痛的评估与诊断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术后疼痛的治疗包括药物治疗和非药物治疗，其中药物治疗包括口服药物、注射药物和外用药物等，非药物治疗包括物理治疗、心理治疗和中医治疗等。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的治疗包括药物治疗和非药物治疗。药物治疗是缓解术后疼痛的主要方法，包括口服药物、注射药物和外用药物等。非药物治疗包括物理治疗、心理治疗和中医治疗等，可以辅助药物治疗缓解疼痛。在选择治疗方法时，应根据患者的具体情况和医生的建议进行选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术后疼痛的药物治疗和非药物治疗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术后疼痛护理的实践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93" r="142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在术后早期阶段，对患者的疼痛程度进行评估，了解患者的疼痛感受和疼痛部位。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详细记录患者的疼痛情况，包括疼痛的性质、程度、持续时间等，以便进行后续的护理和评估。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疼痛记录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根据患者的疼痛程度和医生的医嘱，采取适当的疼痛处理措施，如药物治疗、物理治疗等。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向患者及其家属介绍疼痛的原因、处理方法和注意事项，提高患者对疼痛的认识和自我管理能力。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疼痛教育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术后疼痛护理的常规操作流程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对于术后急性疼痛，应立即采取措施缓解患者的痛苦，如使用镇痛药物、冰敷等。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慢性疼痛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对于术后慢性疼痛，应进行全面的评估和治疗，包括药物治疗、物理治疗和心理治疗等。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对于术后疼痛引起的并发症，如焦虑、抑郁等，应采取相应的心理治疗和药物治疗措施。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术后疼痛护理的特殊情况处理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688" b="206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56" b="18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术后疼痛护理的注意事项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在进行术后疼痛护理时，应遵循医生的医嘱，不要擅自更改治疗方案。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在护理过程中，应密切观察患者的反应和病情变化，及时调整护理措施。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对于术后疼痛的预防，应以预防为主，采取适当的措施减少患者的痛苦。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术后疼痛护理的案例分析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https://d.book118.com/227002022045006031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2024-09-03T09:32:34.226</cp:lastPrinted>
  <dcterms:created xsi:type="dcterms:W3CDTF">2024-09-03T01:32:34Z</dcterms:created>
  <dcterms:modified xsi:type="dcterms:W3CDTF">2024-09-03T01:32:36Z</dcterms:modified>
</cp:coreProperties>
</file>