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9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748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377AE-ADFE-4791-B57C-547B47C6F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B57DE-7A18-4FE8-8963-5D9C0A7D4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5ECFC-C8E7-4D99-82B7-054E0BE9C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D49B7-7B33-4151-A1F9-2CFE337FC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2323B0-83DF-49B4-9A0F-C4D77531D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638B16-70BF-4319-9D7F-C6769EED9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0D757E-3C82-4660-976F-AAC719E73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BE0D3-4081-4AD7-8312-D6AF335F7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96C95-6ED9-4473-8C38-C5D21E0F3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48AA5-4658-471A-8FDD-197ECFFC6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3E1B3-D61B-4B1C-BFBB-EEDB7D5DF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978" r:id="rId2"/>
    <p:sldLayoutId id="2147492979" r:id="rId3"/>
    <p:sldLayoutId id="2147492980" r:id="rId4"/>
    <p:sldLayoutId id="2147492981" r:id="rId5"/>
    <p:sldLayoutId id="2147492982" r:id="rId6"/>
    <p:sldLayoutId id="2147492983" r:id="rId7"/>
    <p:sldLayoutId id="2147492984" r:id="rId8"/>
    <p:sldLayoutId id="2147492985" r:id="rId9"/>
    <p:sldLayoutId id="2147492986" r:id="rId10"/>
    <p:sldLayoutId id="214749298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42.xml" /><Relationship Id="rId3" Type="http://schemas.openxmlformats.org/officeDocument/2006/relationships/tags" Target="../tags/tag743.xml" /><Relationship Id="rId4" Type="http://schemas.openxmlformats.org/officeDocument/2006/relationships/tags" Target="../tags/tag744.xml" /><Relationship Id="rId5" Type="http://schemas.openxmlformats.org/officeDocument/2006/relationships/tags" Target="../tags/tag745.xml" /><Relationship Id="rId6" Type="http://schemas.openxmlformats.org/officeDocument/2006/relationships/tags" Target="../tags/tag746.xml" /><Relationship Id="rId7" Type="http://schemas.openxmlformats.org/officeDocument/2006/relationships/tags" Target="../tags/tag7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02135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房产中介新员工入职培训PPT大纲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欢迎与介绍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房产中介行业概述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公司文化与价值观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专业知识与技能培训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实操演练与案例分析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欢迎与介绍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4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公司简介</a:t>
            </a:r>
            <a:endParaRPr lang="zh-CN" altLang="en-US"/>
          </a:p>
        </p:txBody>
      </p:sp>
      <p:sp>
        <p:nvSpPr>
          <p:cNvPr id="105147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7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7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7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148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成立时间：XXXX年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8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公司名称：XXX房产中介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8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公司规模：XX人以上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48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公司业务：涵盖二手房、新房、租赁等全方位房产服务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7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培训目标与内容</a:t>
            </a:r>
            <a:endParaRPr lang="zh-CN" altLang="en-US"/>
          </a:p>
        </p:txBody>
      </p:sp>
      <p:sp>
        <p:nvSpPr>
          <p:cNvPr id="1051774" name="矩形 15"/>
          <p:cNvSpPr/>
          <p:nvPr>
            <p:custDataLst>
              <p:tags r:id="rId2"/>
            </p:custDataLst>
          </p:nvPr>
        </p:nvSpPr>
        <p:spPr>
          <a:xfrm>
            <a:off x="723061" y="2353135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培训目标：使新员工了解公司文化、熟悉业务流程、掌握销售技巧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6" name="任意多边形 17"/>
          <p:cNvSpPr/>
          <p:nvPr>
            <p:custDataLst>
              <p:tags r:id="rId3"/>
            </p:custDataLst>
          </p:nvPr>
        </p:nvSpPr>
        <p:spPr>
          <a:xfrm flipV="1">
            <a:off x="608400" y="223489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8" name="任意多边形 18"/>
          <p:cNvSpPr/>
          <p:nvPr>
            <p:custDataLst>
              <p:tags r:id="rId4"/>
            </p:custDataLst>
          </p:nvPr>
        </p:nvSpPr>
        <p:spPr>
          <a:xfrm flipH="1">
            <a:off x="9657035" y="305543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0" name="矩形 27"/>
          <p:cNvSpPr/>
          <p:nvPr>
            <p:custDataLst>
              <p:tags r:id="rId5"/>
            </p:custDataLst>
          </p:nvPr>
        </p:nvSpPr>
        <p:spPr>
          <a:xfrm>
            <a:off x="723061" y="4442109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培训内容：公司文化、业务知识、销售技巧、客户服务、法律法规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82" name="任意多边形 29"/>
          <p:cNvSpPr/>
          <p:nvPr>
            <p:custDataLst>
              <p:tags r:id="rId6"/>
            </p:custDataLst>
          </p:nvPr>
        </p:nvSpPr>
        <p:spPr>
          <a:xfrm flipV="1">
            <a:off x="608400" y="432386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84" name="任意多边形 30"/>
          <p:cNvSpPr/>
          <p:nvPr>
            <p:custDataLst>
              <p:tags r:id="rId7"/>
            </p:custDataLst>
          </p:nvPr>
        </p:nvSpPr>
        <p:spPr>
          <a:xfrm flipH="1">
            <a:off x="9657035" y="514440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https://d.book118.com/227002135002006050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7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房产中介新员工入职培训PPT大纲</vt:lpstr>
      <vt:lpstr>目录</vt:lpstr>
      <vt:lpstr>单击添加章节标题</vt:lpstr>
      <vt:lpstr>欢迎与介绍</vt:lpstr>
      <vt:lpstr>公司简介</vt:lpstr>
      <vt:lpstr>培训目标与内容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2024-09-22T08:27:30.848</cp:lastPrinted>
  <dcterms:created xsi:type="dcterms:W3CDTF">2024-09-22T00:27:30Z</dcterms:created>
  <dcterms:modified xsi:type="dcterms:W3CDTF">2024-09-22T00:27:33Z</dcterms:modified>
</cp:coreProperties>
</file>