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011048-5204-4300-BD14-89BFF1E57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B2B486-3C10-47AA-8383-B4A2376A1D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16F657-1FB1-460A-A449-EA88E9C951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1306ED-DAD1-4BB3-8726-E34AC6983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B2A686-C8B5-4CE8-B3A2-E189C760A5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4291DF-C3F1-4E36-8790-87653BAFCA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1C2394-E6B6-4DB8-ACAC-869917D99DF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571C9F-256B-4787-908D-C5B46CF60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26BB53-AB4D-48AE-8F30-842795B15B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18A667-3BC5-4EA6-9504-8965185C5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5ACB8-A0DB-48A8-8867-1E17C1355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0213501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脐带脱垂的护理常规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脐带脱垂概述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脐带脱垂的紧急处理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脐带脱垂的预防与护理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脐带脱垂的并发症与处理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脐带脱垂的病例分享与讨论</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脐带脱垂概述</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48" r="352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31" r="2883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428" r="3042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脐带脱垂是指脐带位于胎儿先露部前方或一侧，甚至经阴道脱出的情况。</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根据脐带脱垂的程度，可分为部分性脱垂和完全性脱垂。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脐带脱垂的主要原因包括胎位异常、胎儿过小、羊水过多、脐带过长等。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在分娩过程中，由于胎先露部下降，使得之前处于胎先露部下方的脐带被挤压至胎儿先露部的前方或一侧，若不及时处理，可能导致胎儿窘迫甚至死亡。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脐带脱垂时，产妇可感到阴道有异常的包块出现，伴有或不伴有腹痛。胎儿情况可能表现为胎心音异常、胎动减少或消失等。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通过产前检查、腹部触诊和超声检查等手段，可以确诊脐带脱垂。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诊断</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临床表现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脐带脱垂的紧急处理</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一旦发现脐带脱垂，应立即拨打急救电话，并尽快将孕妇送往医院。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立即拨打急救电话</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保持冷静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采取正确的体位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在等待急救人员到场的过程中，保持冷静，避免过度紧张和恐慌。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让孕妇采取侧卧位或仰卧位，抬高臀部，以减少子宫对下腔静脉的压迫，增加回心血量。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产前急救措施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一旦确诊为脐带脱垂，医生会立即进行剖宫产手术，以尽快结束分娩。</a:t>
            </a:r>
          </a:p>
        </p:txBody>
      </p:sp>
      <p:pic>
        <p:nvPicPr>
          <p:cNvPr id="5" name="Picture 5"/>
          <p:cNvPicPr>
            <a:picLocks noChangeAspect="1"/>
          </p:cNvPicPr>
          <p:nvPr/>
        </p:nvPicPr>
        <p:blipFill>
          <a:blip r:embed="rId2"/>
          <a:srcRect l="9417" r="941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375" r="12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迅速进行剖宫产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在手术过程中，医生会尽可能保持脐带通畅，以确保胎儿得到充足的氧气供应。</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保持脐带通畅</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在手术过程中，密切监测胎儿的心率、呼吸、血压等指标，以便及时发现和处理胎儿的异常情况。</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监测胎儿情况</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产时急救措施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新生儿出生后，密切观察其生命体征，包括心率、呼吸、血压等指标，以及肤色和反应情况。</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观察新生儿情况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如果新生儿出现呼吸急促、皮肤青紫等症状，应及时给予保暖和吸氧等处理措施。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保暖和吸氧</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48" r="1464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新生儿出生后，应保持其皮肤清洁干燥，预防感染。同时，产妇也应注意个人卫生，预防产褥感染。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预防感染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产后急救措施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脐带脱垂的预防与护理</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https://d.book118.com/227002135016006045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2024-09-19T17:43:42.960</cp:lastPrinted>
  <dcterms:created xsi:type="dcterms:W3CDTF">2024-09-19T09:43:42Z</dcterms:created>
  <dcterms:modified xsi:type="dcterms:W3CDTF">2024-09-19T09:43:44Z</dcterms:modified>
</cp:coreProperties>
</file>