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D90E6-CAA4-48EA-8D48-DD4A45DA3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FCCB7-3769-463B-9549-7B45D3000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C2713E-B087-45B8-8208-9862666D6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3E463C-73DB-458E-85D8-A3981D3339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CB58A7E-B025-4F17-A353-857FB7FF2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F4761E-6207-44EC-85AD-7AAA90088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D707BD-331F-4DAD-9429-4F8FBA182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BA342-3D9F-4C79-AAFA-10ADCB397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B2CE5D-49EB-4B37-961C-D47F748FE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6EE65-6B8D-4F9E-A587-18A86B76F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560AC5-42AE-46E7-8F88-8AE2C4C47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00216514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分娩定义、过程和阶段特点\n## 1.分娩的基本概念与定义\n### 1.1什么是分娩及其重要性\n### 1.2分娩的阶段划分及其意义\n### 1.3分娩过程中的生理变化\n## 2.分娩过程的详细分析\n### 2.1第一产程：宫口扩张与胎儿下降\n### 2.2第二产程：胎儿娩出与胎盘娩出\n### 2.3第三产程：产后观察与处理\n## 3.分娩各阶段的临床特点与护理\n### 3.1第一产程的临床特点与护理\n### 3.2第二产程的临床特点与护理\n### 3.3第三产程的临床特点与护理\n## 4.分娩过程中的并发症与应对措施\n### 4.1产程延长与难产的处理\n### 4.2胎儿窘迫的诊断与处理\n### 4.3产后出血的预防与治疗\n## 5.现代分娩方式的选择与优缺点\n### 5.1自然分娩的优势与局限\n### 5.2剖宫产的原因与风险\n### 5.3无痛分娩的方法与效果\n## 6.分娩前的准备与产后恢复\n### 6.1分娩前的心理准备与物质准备\n### 6.2产后的身体恢复与心理调适\n### 6.3母乳喂养的优势与技巧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6600"/>
              <a:t>分娩定义、过程和阶段特点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分娩的基本概念与定义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什么是分娩及其重要性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6" name="组合 21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7" name="组合 21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分娩是指胎儿从母体的生殖道娩出的过程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分娩过程包括宫缩、宫口扩张、胎儿下降、胎儿娩出、胎盘娩出等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分娩是生育过程中的重要环节，关系到母婴的健康和安全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2" name="组合 22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分娩的重要性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分娩过程顺利与否直接影响新生儿的健康状况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分娩过程中的并发症可能对母婴生命造成威胁</a:t>
                </a:r>
                <a:endParaRPr/>
              </a:p>
            </p:txBody>
          </p:sp>
          <p:pic>
            <p:nvPicPr>
              <p:cNvPr id="22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分娩阶段的划分</a:t>
                </a:r>
                <a:endParaRPr/>
              </a:p>
            </p:txBody>
          </p:sp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第一产程：宫口扩张与胎儿下降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第二产程：胎儿娩出与胎盘娩出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第三产程：产后观察与处理</a:t>
                </a:r>
                <a:endParaRPr/>
              </a:p>
            </p:txBody>
          </p:sp>
          <p:sp>
            <p:nvSpPr>
              <p:cNvPr id="2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分娩阶段划分的意义</a:t>
                </a:r>
                <a:endParaRPr/>
              </a:p>
            </p:txBody>
          </p:sp>
          <p:sp>
            <p:nvSpPr>
              <p:cNvPr id="2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有助于医护人员对分娩过程进行监测和管理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有助于孕妇了解分娩过程，做好心理准备</a:t>
                </a:r>
                <a:endParaRPr/>
              </a:p>
            </p:txBody>
          </p:sp>
          <p:sp>
            <p:nvSpPr>
              <p:cNvPr id="2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分娩的阶段划分及其意义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分娩过程中的生理变化</a:t>
                </a:r>
                <a:endParaRPr/>
              </a:p>
            </p:txBody>
          </p:sp>
          <p:sp>
            <p:nvSpPr>
              <p:cNvPr id="25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子宫收缩：宫缩频率和强度逐渐增加，促使胎儿娩出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宫颈扩张：宫口逐渐扩张，便于胎儿通过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胎儿下降：胎儿在宫内下降，直至娩出</a:t>
                </a:r>
                <a:endParaRPr/>
              </a:p>
            </p:txBody>
          </p:sp>
          <p:sp>
            <p:nvSpPr>
              <p:cNvPr id="25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分娩过程中的生理变化对母婴的影响</a:t>
                </a:r>
                <a:endParaRPr/>
              </a:p>
            </p:txBody>
          </p:sp>
          <p:sp>
            <p:nvSpPr>
              <p:cNvPr id="25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对孕妇：可能导致疲劳、疼痛等不适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对新生儿：出生时的生理状况受到分娩过程的影响</a:t>
                </a:r>
                <a:endParaRPr/>
              </a:p>
            </p:txBody>
          </p:sp>
          <p:sp>
            <p:nvSpPr>
              <p:cNvPr id="25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分娩过程中的生理变化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分娩过程的详细分析</a:t>
            </a:r>
            <a:endParaRPr/>
          </a:p>
        </p:txBody>
      </p:sp>
      <p:sp>
        <p:nvSpPr>
          <p:cNvPr id="26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第一产程：宫口扩张与胎儿下降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8" name="组合 26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9" name="组合 268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第一产程的特点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宫缩频率较低，强度较弱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宫口逐渐扩张，胎儿下降</a:t>
                </a:r>
                <a:endParaRPr/>
              </a:p>
            </p:txBody>
          </p:sp>
          <p:pic>
            <p:nvPicPr>
              <p:cNvPr id="27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4" name="组合 273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第一产程的护理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鼓励孕妇保持活动，有助于宫口扩张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定期监测宫缩和胎心，确保母婴安全</a:t>
                </a:r>
                <a:endParaRPr/>
              </a:p>
            </p:txBody>
          </p:sp>
          <p:pic>
            <p:nvPicPr>
              <p:cNvPr id="2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第二产程：胎儿娩出与胎盘娩出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1" name="组合 28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2" name="组合 281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第二产程的特点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宫缩频率和强度增加，胎儿娩出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胎盘娩出，完成分娩过程</a:t>
                </a:r>
                <a:endParaRPr/>
              </a:p>
            </p:txBody>
          </p:sp>
          <p:pic>
            <p:nvPicPr>
              <p:cNvPr id="2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7" name="组合 286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第二产程的护理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指导孕妇正确的分娩姿势，有助于胎儿娩出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密切观察胎盘娩出情况，防止胎盘滞留</a:t>
                </a:r>
                <a:endParaRPr/>
              </a:p>
            </p:txBody>
          </p:sp>
          <p:pic>
            <p:nvPicPr>
              <p:cNvPr id="2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第三产程的特点</a:t>
                </a:r>
                <a:endParaRPr/>
              </a:p>
            </p:txBody>
          </p:sp>
          <p:sp>
            <p:nvSpPr>
              <p:cNvPr id="29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胎儿娩出后，宫缩逐渐减弱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产后观察和处理，确保母婴安全</a:t>
                </a:r>
                <a:endParaRPr/>
              </a:p>
            </p:txBody>
          </p:sp>
          <p:sp>
            <p:nvSpPr>
              <p:cNvPr id="29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第三产程的护理</a:t>
                </a:r>
                <a:endParaRPr/>
              </a:p>
            </p:txBody>
          </p:sp>
          <p:sp>
            <p:nvSpPr>
              <p:cNvPr id="30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检查产道和会阴伤口，防止感染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观察新生儿的生命体征，确保新生儿安全</a:t>
                </a:r>
                <a:endParaRPr/>
              </a:p>
            </p:txBody>
          </p:sp>
          <p:sp>
            <p:nvSpPr>
              <p:cNvPr id="30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第三产程：产后观察与处理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分娩各阶段的临床特点与护理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第一产程的临床特点与护理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第一产程的临床特点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宫缩频率较低，强度较弱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宫口逐渐扩张，胎儿下降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第一产程的护理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鼓励孕妇保持活动，有助于宫口扩张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定期监测宫缩和胎心，确保母婴安全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第二产程的临床特点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宫缩频率和强度增加，胎儿娩出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胎盘娩出，完成分娩过程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第二产程的护理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指导孕妇正确的分娩姿势，有助于胎儿娩出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密切观察胎盘娩出情况，防止胎盘滞留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第二产程的临床特点与护理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第三产程的临床特点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胎儿娩出后，宫缩逐渐减弱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产后观察和处理，确保母婴安全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第三产程的护理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检查产道和会阴伤口，防止感染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观察新生儿的生命体征，确保新生儿安全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第三产程的临床特点与护理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https://d.book118.com/227002165143006042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分娩定义、过程和阶段特点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2024-09-16T05:53:26.116</cp:lastPrinted>
  <dcterms:created xsi:type="dcterms:W3CDTF">2024-09-15T21:53:26Z</dcterms:created>
  <dcterms:modified xsi:type="dcterms:W3CDTF">2024-09-15T21:53:28Z</dcterms:modified>
</cp:coreProperties>
</file>