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723968-6B1E-4C6F-858F-7C719481B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A14411-043D-45B2-B2EF-460D1CCE4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8D2DD3-E4C8-4400-BE04-510F0AB05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DEB95C-F408-4F5A-96C0-86048AD9A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201247-85B8-429D-B24C-90FEF9DDAF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D0077B-2298-491A-BB52-60EF40FAC2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69C15A-A714-4855-9E9A-F99B93F4B8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48BEF3-E2F4-4232-9F9E-606AB0ABF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F03824-1C18-4690-A35D-987B2B52F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519607-534C-4AC6-945E-40DDF8684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77843-F1A7-417D-B5A8-4B0189F2DA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03103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如何建立科学合理的安全生产管理制度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安全生产管理制度体系构建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危险源辨识与风险评估方法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安全生产检查与隐患排查治理机制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应急管理与事故处置能力提升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员工安全培训与文化建设推进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安全生产管理制度概述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6" r="300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1949" r="2194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6910" r="36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安全生产管理制度是企业为保障生产经营活动中的人身安全、财产安全及环境安全而制定的一系列规章制度。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规范企业安全生产行为，明确各级管理人员和员工的安全职责，提高安全生产管理水平，预防和减少生产安全事故的发生。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发达国家安全生产管理起步较早，法律法规健全，企业普遍建立了完善的安全生产管理制度，并注重员工安全培训和教育。</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近年来，我国安全生产法律法规不断完善，企业安全生产意识逐步提高。但仍存在部分企业安全生产管理制度不健全、执行不力等问题。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随着全球化和工业化的加速发展，安全生产管理将更加注重预防为主、全员参与、持续改进等原则，同时借助信息化、智能化等手段提高管理效能。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417" r="1841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保障员工生命安全</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科学合理的安全生产管理制度能够最大限度地保障员工在生产过程中的生命安全，减少工伤事故和职业病的发生。</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维护企业财产安全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通过规范生产操作和管理流程，降低设备损坏、产品报废等风险，从而维护企业的财产安全。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促进企业可持续发展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安全生产是企业稳定发展的基础。建立完善的安全生产管理制度有利于提高企业的社会形象和竞争力，实现可持续发展。</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推动社会和谐稳定</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企业安全生产事故往往会给社会带来不良影响。通过加强安全生产管理，可以减少生产安全事故的发生，维护社会和谐稳定。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安全生产管理制度体系构建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《中华人民共和国安全生产法》等相关法律法规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明确企业安全生产的法律责任和义务，为制定安全生产管理制度提供法律依据。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92" r="16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国家标准和行业标准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结合行业特点和企业实际，参照国家和行业标准，制定符合规范的安全生产管理制度。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地方性法规和规章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根据企业所在地的地方性法规和规章，制定适应本地区的安全生产管理制度。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建立安全生产领导机构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设立安全生产委员会或领导小组，明确负责人和成员职责，统筹协调企业安全生产工作。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设立安全生产管理部门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设立专门的安全生产管理部门，配备专职安全管理人员，负责安全生产的日常监督管理工作。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明确各级人员职责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明确企业各级人员，包括主要负责人、分管负责人、部门负责人、班组长和员工等的安全生产职责，形成全员参与的安全生产管理格局。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组织架构与职责划分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制度体系框架设计</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安全检查和隐患排查制度</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建立定期和不定期的安全检查和隐患排查制度，及时发现和消除事故隐患。</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安全培训教育制度</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制定安全培训教育计划，明确培训内容、方式和要求，提高员工的安全意识和操作技能。</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安全生产责任制</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建立各级人员安全生产责任制，明确各级人员在安全生产中的职责和权利。</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应急管理制度</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制定应急预案和现场处置方案，明确应急组织、通讯联络、现场处置等方面的要求，提高应对突发事件的能力。</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事故报告和调查处理制度</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建立事故报告和调查处理制度，及时报告和调查处理各类事故，总结经验教训，防止类似事故再次发生。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危险源辨识与风险评估方法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危险源辨识方法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安全检查表法</a:t>
            </a:r>
          </a:p>
        </p:txBody>
      </p:sp>
      <p:pic>
        <p:nvPicPr>
          <p:cNvPr id="6" name="Picture 6"/>
          <p:cNvPicPr>
            <a:picLocks noChangeAspect="1"/>
          </p:cNvPicPr>
          <p:nvPr/>
        </p:nvPicPr>
        <p:blipFill>
          <a:blip r:embed="rId2"/>
          <a:srcRect t="13857" b="1385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078" b="1107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预先危险性分析法</a:t>
            </a:r>
          </a:p>
        </p:txBody>
      </p:sp>
      <p:pic>
        <p:nvPicPr>
          <p:cNvPr id="10" name="Picture 10"/>
          <p:cNvPicPr>
            <a:picLocks noChangeAspect="1"/>
          </p:cNvPicPr>
          <p:nvPr/>
        </p:nvPicPr>
        <p:blipFill>
          <a:blip r:embed="rId4"/>
          <a:srcRect t="15199" b="151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故障类型和影响分析法</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事件树分析法</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危险与可操作性分析法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确定辨识范围</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故障树分析法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危险源辨识步骤</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25" r="1762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选择辨识方法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实施危险源辨识</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汇总辨识结果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危险源辨识方法及步骤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依靠专家经验、知识和综合分析能力，对风险进行直观判断。如安全检查表法、预先危险性分析法等。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运用数学方法构建数学模型，对风险进行量化分析。如概率风险评估法、模糊综合评估法等。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定量评估法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定性评估法</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https://d.book118.com/227003103102006042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2024-09-15T19:06:37.040</cp:lastPrinted>
  <dcterms:created xsi:type="dcterms:W3CDTF">2024-09-15T11:06:37Z</dcterms:created>
  <dcterms:modified xsi:type="dcterms:W3CDTF">2024-09-15T11:06:39Z</dcterms:modified>
</cp:coreProperties>
</file>