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21DC5-574C-428E-A49C-62F0AD44C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9B483-3FF3-491B-9776-9396015F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B4292-162D-415F-933D-E57503973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A3B92-9DA0-44E3-B3E7-716EB9538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96404E-A32A-4D64-9682-9C592BC87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FE69FD-9425-4CB6-81A8-DF6CDEED8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B5E2C6-66DD-47BC-AA06-7E5A555B8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D84DE-20F9-4C63-BDC7-B32997236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8530D7-73C0-4B69-A4EB-8F463B427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4B54C-A821-43C5-A18D-5409B091E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5F56D-1DCC-4D08-92D4-A79721D2B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04003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机电安装施工组织设计汇报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机电安装施工方案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资源需求与配置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质量安全环保措施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随着市场竞争的加剧，客户对机电安装服务的需求不断提高，要求施工企业具备更高的技术和管理水平。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公司战略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本公司致力于成为行业内的领导者，通过承接大型、复杂的机电安装项目，提升品牌影响力和市场竞争力。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随着工业化和现代化的推进，机电安装行业在国民经济中的地位日益重要。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noFill/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  <a:noFill/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确保项目施工质量符合国家标准和客户要求，实现零缺陷。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按照合同约定的工期完成项目施工，确保按时交付。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工期目标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通过精细化管理和技术创新，降低项目成本，提高经济效益。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成本目标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严格遵守安全生产规定，确保项目施工过程中无安全事故发生。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安全目标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包括机电设备的采购、运输、安装、调试等环节。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涵盖机械、电气、自动化、给排水等多个专业领域。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涉及专业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需要与设备供应商、设计单位、监理单位等多个协作单位进行紧密合作。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协作单位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施工组织设计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保障施工现场安全，预防事故和减少风险。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优化资源配置，降低施工成本，提高经济效益。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遵循科学规律，采用先进技术和方法，确保施工组织的合理性。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结合实际情况，制定切实可行的施工方案和措施。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安全性原则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施工方案制定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施工进度计划编制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根据工程特点和实际情况，制定施工方案和计划。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根据施工方案和资源计划，编制施工进度计划。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资源计划编制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安全保障措施制定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收集相关资料，熟悉施工图纸和设计要求。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确定所需人力、物力、财力等资源，编制资源计划。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针对可能存在的安全风险，制定相应的保障措施。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针对施工现场可能存在的危险源和风险因素，制定相应的安全管理制度和应急预案。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施工现场布置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合理规划施工现场，包括临时设施、材料堆放、交通组织等。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包括人力、物力、财力等资源的需求和配置方案。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施工方案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包括施工方法、工艺流程、机械设备选择等。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明确各阶段施工任务、时间节点和关键路径。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设计内容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机电安装施工方案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77" r="28577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根据工程需求和设计要求，列出所需机电设备的详细清单，包括设备名称、规格型号、数量等。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根据设备清单，进行设备选型，确保所选设备符合工程要求，性能稳定可靠，且具有良好的性价比。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设备采购与运输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制定设备采购计划，与供应商签订采购合同，明确交货期和质量要求。安排合适的运输方式和路线，确保设备按时、安全地运抵施工现场。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机电设备配置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安装工艺流程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管道安装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根据管道布置图和安装要求，进行管道预制、安装和连接。确保管道走向合理、连接牢固、无泄漏。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设备就位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按照施工图纸和设备安装要求，将设备就位到指定位置，并进行初步固定和调整。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施工准备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熟悉施工图纸和技术要求，准备施工所需的材料、工具和设备，搭建临时设施等。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电气安装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进行电缆桥架安装、电缆敷设、接线等工作。确保电气线路连接正确、绝缘良好、接地可靠。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调试与试运行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在完成设备安装和接线后，进行设备调试和试运行。检查设备运行状态和各项参数是否正常，确保设备能够正常运行。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验收文件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准备验收所需的文件资料，包括施工图纸、设计变更、施工记录、调试报告等。确保验收文件齐全、准确。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制定详细的调试方案，包括调试目的、调试步骤、调试方法、调试人员和时间安排等。确保调试工作有计划、有步骤地进行。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根据工程要求和设计要求，制定机电设备安装的验收标准。包括设备安装质量、管道安装质量、电气安装质量等方面的验收标准。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制定验收流程，包括验收申请、验收准备、现场验收、问题整改和最终验收等环节。确保验收工作规范、有序地进行。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调试与验收方案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施工进度计划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施工阶段划分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根据工程特点和施工要求，将机电安装施工划分为预备阶段、安装阶段、调试阶段和验收阶段。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施工流程图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制定详细的施工流程图，明确各阶段的任务、责任和时间节点，确保施工按计划顺利进行。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根据施工进度安排，合理配置人力、物力、财力等资源，确保施工所需资源的及时供应。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施工进度安排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识别出对施工进度具有重要影响的关键节点，如设备到货、安装就位、系统调试等。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建立关键节点监控机制，及时掌握关键节点的进展情况，对出现的问题及时采取应对措施。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根据关键节点的实际情况，适时调整施工进度计划，确保关键节点的顺利完成。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https://d.book118.com/227004003112006035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2024-09-10T02:08:02.303</cp:lastPrinted>
  <dcterms:created xsi:type="dcterms:W3CDTF">2024-09-09T18:08:02Z</dcterms:created>
  <dcterms:modified xsi:type="dcterms:W3CDTF">2024-09-09T18:08:04Z</dcterms:modified>
</cp:coreProperties>
</file>