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28DD6-7178-4900-A50B-135125F8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662B2-2AED-45B0-B4B0-08CFB05F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1A86F-43C4-4531-86C1-F2A1AF48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0FA8-6863-483E-BE92-D23515EFD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07AE5-F5CE-4E38-8CC3-09CC43330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7C1B7-7002-4359-9FDC-30FE3AE1B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12721-0DAA-4308-ABF9-FEAA3E8E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1C669-C64E-4F2A-A10A-869DC00D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F9265-2FE5-44DB-A447-3AA2AAD6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93199-F23D-4C95-8B64-9A275BE6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9B31-1FF9-422D-9616-56BEE713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411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科技馆营销方案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营销预算与效果评估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家庭观众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家庭观众也是科技馆的重要目标市场，家长们通常会带着孩子来科技馆参观，通过互动展示和活动，增进孩子们对科学的兴趣和理解。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儿童与青少年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科技馆的主要目标市场是儿童和青少年，他们对于科学、技术、工程和数学等领域充满好奇，是科技馆的主要参观者和受益者。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学校和教育机构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科技馆可以针对学校和教育机构推出专门的营销活动，吸引他们组织学生来科技馆参观，通过实践活动和课程，提高学生对科学技术的兴趣和素养。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兴趣驱动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消费者对科技馆的兴趣主要来自于对科学技术的探索欲望，他们希望通过参观科技馆来了解科学原理和技术应用。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消费者在科技馆的参观过程中，更注重互动体验和参与感，他们希望通过亲身参与和动手实践来加深对科学知识的理解。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消费者在科技馆的参观过程中，也注重社交需求，他们希望与家人、朋友和同学一起分享参观体验和学习成果。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本地和周边的其他科技馆是主要的竞争对手，他们拥有相似的展览内容和营销策略，吸引着相似的目标市场。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其他科技馆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主题公园和博物馆也是潜在的竞争对手，他们提供不同的娱乐和学习体验，吸引着消费者的注意力和消费。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主题公园和博物馆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随着互联网的发展，线上科普平台也成为一种新兴的竞争对手，他们通过线上内容提供科学知识和互动学习体验，吸引着年轻的目标市场。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在线科普平台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科技馆的产品定位应面向广大公众，提供科普教育和休闲娱乐的场所。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面向大众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以科技体验为核心，展示科技发展历程和最新成果，满足人们对科技的好奇心和探索欲望。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强调互动参与，通过互动展示和实验活动，让观众亲身体验科技的魅力，提高科学素养。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展示科技知识，涵盖多个领域，如物理、化学、生物等，满足不同年龄段观众的需求。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通过生动有趣的展示方式和实验活动，激发观众的好奇心和探索欲望，使他们在轻松愉快的氛围中学习知识。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提供丰富的互动展示和实验活动，让观众亲自动手参与，提高他们的动手能力和科学素养。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科技馆展示内容全面，涵盖了科技发展的各个领域，为观众提供全面的科普教育。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科技馆注重互动展示和实验活动，让观众亲身体验科技的魅力，提高了观众的参与度和学习效果。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科技馆不断更新展示内容和技术手段，保持与科技发展的同步，为观众带来最新的科技体验。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https://d.book118.com/227004111016006043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2024-09-16T18:37:42.246</cp:lastPrinted>
  <dcterms:created xsi:type="dcterms:W3CDTF">2024-09-16T10:37:42Z</dcterms:created>
  <dcterms:modified xsi:type="dcterms:W3CDTF">2024-09-16T10:37:44Z</dcterms:modified>
</cp:coreProperties>
</file>