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95C4F-DE57-443C-B065-A1691953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4025F-2077-4F9E-B643-E8D1FF709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8CCEA-6716-495F-811E-313855FFA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02542-876D-41DC-9EDC-0F3EC437C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A6BD2-6E32-4E81-9430-96012D217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E1B1E-AAFF-4E2F-8480-050E5D2D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35896-DCC1-43F5-B3D6-EE71E8B7A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14883-5ECE-4169-87FB-1DF7F4BD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06613-4C77-4C6B-9544-A82F29103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EFB56-A5FD-4AB8-B4F2-D9E30D1B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8634E-E382-490A-90A0-D3315BEAA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06105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自闭症护理查房流程ppt课件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自闭症护理查房的目的和重要性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自闭症护理查房的实践应用和案例分析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自闭症护理查房的未来发展和展望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自闭症是一种神经发育障碍，影响患者的社交互动、沟通能力以及行为表现。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自闭症是一种复杂的神经发育障碍，主要表现为患者在社交互动、沟通和行为方面的显著困难。患者可能难以理解或表达情感，以及难以与他人建立和维持关系。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621" r="962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自闭症的症状和表现多种多样，包括社交障碍、语言和沟通问题、重复性行为和兴趣狭窄等。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患者的症状和表现各不相同，但常见的症状包括社交障碍、语言和沟通问题、重复性行为和兴趣狭窄等。患者可能难以与他人建立和维持关系，沟通困难，表现出重复性的动作或兴趣，以及对日常活动感到困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自闭症的成因尚不完全清楚，但遗传和环境因素都被认为是影响因素。诊断主要依据临床观察和评估。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的确切成因仍不完全清楚，但遗传和环境因素都被认为是影响因素。诊断主要依据临床观察和评估，包括对患者社交互动、沟通和行为方面的评估。治疗和管理方案因个体差异而异，以改善患者的症状和提高生活质量为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自闭症的成因和诊断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自闭症护理查房的目的和重要性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评估自闭症患者的护理需求和健康状况。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提高护理人员对自闭症患者的护理技能和知识。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促进跨学科团队协作，共同为自闭症患者提供优质的护理服务。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及时发现和解决自闭症患者的护理问题，提高患者的生活质量和健康水平。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通过查房，可以全面了解患者的病情和护理需求，制定个性化的护理计划，提高护理效果。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查房可以促进医护人员之间的交流与合作，形成跨学科的护理团队，提高团队协作能力。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通过查房，可以发现护理工作中的不足和问题，及时改进和优化护理流程，提升护理质量。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查房可以确保患者的护理需求得到满足，及时发现和解决患者的护理问题，保障患者的合法权益。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提升护理人员的专业素养和服务意识。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优化护理流程和服务质量。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提高患者的生活质量和健康水平。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目标：通过自闭症护理查房，提高护理人员对自闭症患者的护理技能和知识水平，为患者提供更加专业、全面的护理服务。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护理查房的目标和预期结果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自闭症护理查房流程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https://d.book118.com/227006105106006030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2024-09-02T05:24:29.509</cp:lastPrinted>
  <dcterms:created xsi:type="dcterms:W3CDTF">2024-09-01T21:24:29Z</dcterms:created>
  <dcterms:modified xsi:type="dcterms:W3CDTF">2024-09-01T21:24:31Z</dcterms:modified>
</cp:coreProperties>
</file>