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E7CA1-0FA8-401D-8915-743F0097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E02EC-065D-4E2A-A464-93BAF7F8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5BDB3-50D9-4DDD-90FF-3F441B4F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129DF-38FF-45F6-B3A6-AFE72DB8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3B9A8-BFF9-4370-A1A4-6647EE5F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9C477-288B-4933-A5AD-0570C06A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142B1-04CE-49FF-8F89-D6314E24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04A6C-749C-44E9-97AF-280F89429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AFE7E-3BAD-4CA9-8520-84DC6AD8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FD8D-3CAF-466D-B2A9-B2CF251A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B0833-F580-47EE-8920-92E408BF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1120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(河南)自行监测技术指南解读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自行监测技术体系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数据处理与信息报告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企业自行监测实施要点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监管与法律责任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企业应当加强环境保护，采取有效措施防治污染，并依法接受监督。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要求企业开展自行监测，及时掌握污染排放状况，为污染防治提供数据支撑。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大气、水、土壤污染防治政策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环境保护政策要求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履行环保责任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企业作为环境保护的责任主体，开展自行监测是履行环保责任的重要体现。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通过自行监测，企业可以及时发现并解决环境问题，提升环保管理水平。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自行监测数据可以为企业优化生产流程、提高资源利用效率提供依据。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企业自行监测重要性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规范企业自行监测行为，提高自行监测数据质量，为环境管理提供科学依据。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科学性、规范性、可操作性、普适性。确保指南内容科学准确，具有指导意义；规范自行监测流程和方法，确保数据可比性；简化操作程序，降低企业负担；适用于不同行业和规模的企业，具有普遍适用性。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指南制定目的和原则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自行监测技术体系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点位类型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包括固定点位、移动点位和临时点位，根据实际需求选择合适的点位类型。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布设要求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明确监测点位的具体位置、标识、安全防护等要求，确保监测工作顺利进行。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布设原则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根据污染源分布、地形地貌、气象条件等因素，合理确定监测点位，确保监测数据代表性、准确性和可比性。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监测点位布设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根据监测项目、污染物特性和排放方式等因素，选择合适的采样方法，如直接采样、富集采样等。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采样频次与时间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样品保存与运输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根据污染物排放规律、监测目的和实际需求，确定合理的采样频次和时间。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采取适当的保存措施，如冷藏、避光等，确保样品在运输和保存过程中不发生变质或损失。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样品采集与保存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对监测数据进行统计、分析和评价，编制规范的监测报告，及时报送相关部门和单位。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选择国家标准或行业标准中规定的分析方法，确保分析结果准确可靠。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建立严格的质量控制体系，包括实验室内部质量控制和外部质量评估，确保监测数据的准确性和可比性。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数据处理与信息报告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收集监测过程中的原始数据，包括监测时间、地点、监测项目、监测结果等。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对整理后的数据进行统计分析，包括数据分布、异常值识别、趋势分析等。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对收集到的数据进行分类、整理，确保数据的准确性和完整性。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根据分析结果，对数据进行解释，为信息报告提供支撑。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应包括监测目的、监测时间、地点、监测项目、监测结果、数据分析与解释等。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报告格式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一般采用书面形式，包括标题、正文、结论和建议等部分，其中正文应详细阐述监测过程、结果和分析。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图表辅助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在报告中可以使用图表等辅助工具，更直观地展示监测结果和分析。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信息报告内容及格式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https://d.book118.com/227011120045006040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2024-09-12T15:19:47.660</cp:lastPrinted>
  <dcterms:created xsi:type="dcterms:W3CDTF">2024-09-12T07:19:47Z</dcterms:created>
  <dcterms:modified xsi:type="dcterms:W3CDTF">2024-09-12T07:19:49Z</dcterms:modified>
</cp:coreProperties>
</file>